
<file path=[Content_Types].xml><?xml version="1.0" encoding="utf-8"?>
<Types xmlns="http://schemas.openxmlformats.org/package/2006/content-types">
  <Override PartName="/ppt/slides/slide47.xml" ContentType="application/vnd.openxmlformats-officedocument.presentationml.slide+xml"/>
  <Override PartName="/ppt/slides/slide94.xml" ContentType="application/vnd.openxmlformats-officedocument.presentationml.slide+xml"/>
  <Override PartName="/ppt/slides/slide142.xml" ContentType="application/vnd.openxmlformats-officedocument.presentationml.slide+xml"/>
  <Override PartName="/ppt/slides/slide426.xml" ContentType="application/vnd.openxmlformats-officedocument.presentationml.slide+xml"/>
  <Override PartName="/ppt/slides/slide473.xml" ContentType="application/vnd.openxmlformats-officedocument.presentationml.slide+xml"/>
  <Override PartName="/ppt/slides/slide120.xml" ContentType="application/vnd.openxmlformats-officedocument.presentationml.slide+xml"/>
  <Override PartName="/ppt/slides/slide218.xml" ContentType="application/vnd.openxmlformats-officedocument.presentationml.slide+xml"/>
  <Override PartName="/ppt/slides/slide265.xml" ContentType="application/vnd.openxmlformats-officedocument.presentationml.slide+xml"/>
  <Override PartName="/ppt/slides/slide25.xml" ContentType="application/vnd.openxmlformats-officedocument.presentationml.slide+xml"/>
  <Override PartName="/ppt/slides/slide72.xml" ContentType="application/vnd.openxmlformats-officedocument.presentationml.slide+xml"/>
  <Override PartName="/ppt/slides/slide388.xml" ContentType="application/vnd.openxmlformats-officedocument.presentationml.slide+xml"/>
  <Override PartName="/ppt/slides/slide404.xml" ContentType="application/vnd.openxmlformats-officedocument.presentationml.slide+xml"/>
  <Override PartName="/ppt/slides/slide451.xml" ContentType="application/vnd.openxmlformats-officedocument.presentationml.slide+xml"/>
  <Override PartName="/ppt/slideLayouts/slideLayout2.xml" ContentType="application/vnd.openxmlformats-officedocument.presentationml.slideLayout+xml"/>
  <Default Extension="xml" ContentType="application/xml"/>
  <Override PartName="/ppt/slides/slide50.xml" ContentType="application/vnd.openxmlformats-officedocument.presentationml.slide+xml"/>
  <Override PartName="/ppt/slides/slide243.xml" ContentType="application/vnd.openxmlformats-officedocument.presentationml.slide+xml"/>
  <Override PartName="/ppt/slides/slide290.xml" ContentType="application/vnd.openxmlformats-officedocument.presentationml.slide+xml"/>
  <Override PartName="/ppt/slides/slide527.xml" ContentType="application/vnd.openxmlformats-officedocument.presentationml.slide+xml"/>
  <Override PartName="/ppt/slides/slide221.xml" ContentType="application/vnd.openxmlformats-officedocument.presentationml.slide+xml"/>
  <Override PartName="/ppt/slides/slide319.xml" ContentType="application/vnd.openxmlformats-officedocument.presentationml.slide+xml"/>
  <Override PartName="/ppt/slides/slide366.xml" ContentType="application/vnd.openxmlformats-officedocument.presentationml.slide+xml"/>
  <Override PartName="/ppt/slides/slide505.xml" ContentType="application/vnd.openxmlformats-officedocument.presentationml.slide+xml"/>
  <Override PartName="/ppt/slides/slide158.xml" ContentType="application/vnd.openxmlformats-officedocument.presentationml.slide+xml"/>
  <Override PartName="/ppt/slides/slide344.xml" ContentType="application/vnd.openxmlformats-officedocument.presentationml.slide+xml"/>
  <Override PartName="/ppt/slides/slide391.xml" ContentType="application/vnd.openxmlformats-officedocument.presentationml.slide+xml"/>
  <Override PartName="/ppt/slides/slide489.xml" ContentType="application/vnd.openxmlformats-officedocument.presentationml.slide+xml"/>
  <Override PartName="/ppt/slides/slide136.xml" ContentType="application/vnd.openxmlformats-officedocument.presentationml.slide+xml"/>
  <Override PartName="/ppt/slides/slide183.xml" ContentType="application/vnd.openxmlformats-officedocument.presentationml.slide+xml"/>
  <Override PartName="/ppt/slides/slide467.xml" ContentType="application/vnd.openxmlformats-officedocument.presentationml.slide+xml"/>
  <Override PartName="/ppt/slides/slide530.xml" ContentType="application/vnd.openxmlformats-officedocument.presentationml.slide+xml"/>
  <Override PartName="/ppt/slides/slide88.xml" ContentType="application/vnd.openxmlformats-officedocument.presentationml.slide+xml"/>
  <Override PartName="/ppt/slides/slide259.xml" ContentType="application/vnd.openxmlformats-officedocument.presentationml.slide+xml"/>
  <Override PartName="/ppt/slides/slide322.xml" ContentType="application/vnd.openxmlformats-officedocument.presentationml.slide+xml"/>
  <Override PartName="/ppt/slides/slide19.xml" ContentType="application/vnd.openxmlformats-officedocument.presentationml.slide+xml"/>
  <Override PartName="/ppt/slides/slide66.xml" ContentType="application/vnd.openxmlformats-officedocument.presentationml.slide+xml"/>
  <Override PartName="/ppt/slides/slide114.xml" ContentType="application/vnd.openxmlformats-officedocument.presentationml.slide+xml"/>
  <Override PartName="/ppt/slides/slide161.xml" ContentType="application/vnd.openxmlformats-officedocument.presentationml.slide+xml"/>
  <Override PartName="/ppt/slides/slide300.xml" ContentType="application/vnd.openxmlformats-officedocument.presentationml.slide+xml"/>
  <Override PartName="/ppt/slides/slide445.xml" ContentType="application/vnd.openxmlformats-officedocument.presentationml.slide+xml"/>
  <Override PartName="/ppt/slides/slide492.xml" ContentType="application/vnd.openxmlformats-officedocument.presentationml.slide+xml"/>
  <Override PartName="/ppt/slides/slide237.xml" ContentType="application/vnd.openxmlformats-officedocument.presentationml.slide+xml"/>
  <Override PartName="/ppt/slides/slide284.xml" ContentType="application/vnd.openxmlformats-officedocument.presentationml.slide+xml"/>
  <Override PartName="/ppt/slides/slide423.xml" ContentType="application/vnd.openxmlformats-officedocument.presentationml.slide+xml"/>
  <Override PartName="/ppt/slides/slide470.xml" ContentType="application/vnd.openxmlformats-officedocument.presentationml.slide+xml"/>
  <Override PartName="/ppt/slides/slide44.xml" ContentType="application/vnd.openxmlformats-officedocument.presentationml.slide+xml"/>
  <Override PartName="/ppt/slides/slide91.xml" ContentType="application/vnd.openxmlformats-officedocument.presentationml.slide+xml"/>
  <Override PartName="/ppt/slides/slide215.xml" ContentType="application/vnd.openxmlformats-officedocument.presentationml.slide+xml"/>
  <Override PartName="/ppt/slides/slide262.xml" ContentType="application/vnd.openxmlformats-officedocument.presentationml.slide+xml"/>
  <Override PartName="/ppt/slides/slide22.xml" ContentType="application/vnd.openxmlformats-officedocument.presentationml.slide+xml"/>
  <Override PartName="/ppt/slides/slide199.xml" ContentType="application/vnd.openxmlformats-officedocument.presentationml.slide+xml"/>
  <Override PartName="/ppt/slides/slide401.xml" ContentType="application/vnd.openxmlformats-officedocument.presentationml.slide+xml"/>
  <Override PartName="/ppt/slides/slide240.xml" ContentType="application/vnd.openxmlformats-officedocument.presentationml.slide+xml"/>
  <Override PartName="/ppt/slides/slide338.xml" ContentType="application/vnd.openxmlformats-officedocument.presentationml.slide+xml"/>
  <Override PartName="/ppt/slides/slide385.xml" ContentType="application/vnd.openxmlformats-officedocument.presentationml.slide+xml"/>
  <Override PartName="/ppt/slides/slide524.xml" ContentType="application/vnd.openxmlformats-officedocument.presentationml.slide+xml"/>
  <Override PartName="/ppt/slides/slide177.xml" ContentType="application/vnd.openxmlformats-officedocument.presentationml.slide+xml"/>
  <Override PartName="/ppt/slides/slide316.xml" ContentType="application/vnd.openxmlformats-officedocument.presentationml.slide+xml"/>
  <Override PartName="/ppt/slides/slide363.xml" ContentType="application/vnd.openxmlformats-officedocument.presentationml.slide+xml"/>
  <Override PartName="/ppt/slides/slide108.xml" ContentType="application/vnd.openxmlformats-officedocument.presentationml.slide+xml"/>
  <Override PartName="/ppt/slides/slide155.xml" ContentType="application/vnd.openxmlformats-officedocument.presentationml.slide+xml"/>
  <Override PartName="/ppt/slides/slide439.xml" ContentType="application/vnd.openxmlformats-officedocument.presentationml.slide+xml"/>
  <Override PartName="/ppt/slides/slide486.xml" ContentType="application/vnd.openxmlformats-officedocument.presentationml.slide+xml"/>
  <Override PartName="/ppt/slides/slide502.xml" ContentType="application/vnd.openxmlformats-officedocument.presentationml.slide+xml"/>
  <Override PartName="/ppt/slides/slide278.xml" ContentType="application/vnd.openxmlformats-officedocument.presentationml.slide+xml"/>
  <Override PartName="/ppt/slides/slide341.xml" ContentType="application/vnd.openxmlformats-officedocument.presentationml.slide+xml"/>
  <Override PartName="/ppt/slides/slide38.xml" ContentType="application/vnd.openxmlformats-officedocument.presentationml.slide+xml"/>
  <Override PartName="/ppt/slides/slide85.xml" ContentType="application/vnd.openxmlformats-officedocument.presentationml.slide+xml"/>
  <Override PartName="/ppt/slides/slide133.xml" ContentType="application/vnd.openxmlformats-officedocument.presentationml.slide+xml"/>
  <Override PartName="/ppt/slides/slide180.xml" ContentType="application/vnd.openxmlformats-officedocument.presentationml.slide+xml"/>
  <Override PartName="/ppt/slides/slide417.xml" ContentType="application/vnd.openxmlformats-officedocument.presentationml.slide+xml"/>
  <Override PartName="/ppt/slides/slide464.xml" ContentType="application/vnd.openxmlformats-officedocument.presentationml.slide+xml"/>
  <Override PartName="/ppt/slides/slide111.xml" ContentType="application/vnd.openxmlformats-officedocument.presentationml.slide+xml"/>
  <Override PartName="/ppt/slides/slide209.xml" ContentType="application/vnd.openxmlformats-officedocument.presentationml.slide+xml"/>
  <Override PartName="/ppt/slides/slide256.xml" ContentType="application/vnd.openxmlformats-officedocument.presentationml.slide+xml"/>
  <Override PartName="/ppt/slides/slide442.xml" ContentType="application/vnd.openxmlformats-officedocument.presentationml.slide+xml"/>
  <Override PartName="/ppt/slides/slide16.xml" ContentType="application/vnd.openxmlformats-officedocument.presentationml.slide+xml"/>
  <Override PartName="/ppt/slides/slide63.xml" ContentType="application/vnd.openxmlformats-officedocument.presentationml.slide+xml"/>
  <Override PartName="/ppt/slides/slide234.xml" ContentType="application/vnd.openxmlformats-officedocument.presentationml.slide+xml"/>
  <Override PartName="/ppt/slides/slide281.xml" ContentType="application/vnd.openxmlformats-officedocument.presentationml.slide+xml"/>
  <Override PartName="/ppt/slides/slide379.xml" ContentType="application/vnd.openxmlformats-officedocument.presentationml.slide+xml"/>
  <Override PartName="/ppt/slides/slide41.xml" ContentType="application/vnd.openxmlformats-officedocument.presentationml.slide+xml"/>
  <Override PartName="/ppt/slides/slide357.xml" ContentType="application/vnd.openxmlformats-officedocument.presentationml.slide+xml"/>
  <Override PartName="/ppt/slides/slide420.xml" ContentType="application/vnd.openxmlformats-officedocument.presentationml.slide+xml"/>
  <Override PartName="/ppt/slides/slide518.xml" ContentType="application/vnd.openxmlformats-officedocument.presentationml.slide+xml"/>
  <Override PartName="/ppt/slides/slide149.xml" ContentType="application/vnd.openxmlformats-officedocument.presentationml.slide+xml"/>
  <Override PartName="/ppt/slides/slide196.xml" ContentType="application/vnd.openxmlformats-officedocument.presentationml.slide+xml"/>
  <Override PartName="/ppt/slides/slide212.xml" ContentType="application/vnd.openxmlformats-officedocument.presentationml.slide+xml"/>
  <Override PartName="/ppt/slides/slide335.xml" ContentType="application/vnd.openxmlformats-officedocument.presentationml.slide+xml"/>
  <Override PartName="/ppt/slides/slide382.xml" ContentType="application/vnd.openxmlformats-officedocument.presentationml.slide+xml"/>
  <Override PartName="/ppt/slides/slide79.xml" ContentType="application/vnd.openxmlformats-officedocument.presentationml.slide+xml"/>
  <Override PartName="/ppt/slides/slide127.xml" ContentType="application/vnd.openxmlformats-officedocument.presentationml.slide+xml"/>
  <Override PartName="/ppt/slides/slide174.xml" ContentType="application/vnd.openxmlformats-officedocument.presentationml.slide+xml"/>
  <Override PartName="/ppt/slides/slide458.xml" ContentType="application/vnd.openxmlformats-officedocument.presentationml.slide+xml"/>
  <Override PartName="/ppt/slides/slide521.xml" ContentType="application/vnd.openxmlformats-officedocument.presentationml.slide+xml"/>
  <Override PartName="/ppt/slides/slide7.xml" ContentType="application/vnd.openxmlformats-officedocument.presentationml.slide+xml"/>
  <Override PartName="/ppt/slides/slide297.xml" ContentType="application/vnd.openxmlformats-officedocument.presentationml.slide+xml"/>
  <Override PartName="/ppt/slides/slide313.xml" ContentType="application/vnd.openxmlformats-officedocument.presentationml.slide+xml"/>
  <Override PartName="/ppt/slides/slide360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57.xml" ContentType="application/vnd.openxmlformats-officedocument.presentationml.slide+xml"/>
  <Override PartName="/ppt/slides/slide105.xml" ContentType="application/vnd.openxmlformats-officedocument.presentationml.slide+xml"/>
  <Override PartName="/ppt/slides/slide152.xml" ContentType="application/vnd.openxmlformats-officedocument.presentationml.slide+xml"/>
  <Override PartName="/ppt/slides/slide436.xml" ContentType="application/vnd.openxmlformats-officedocument.presentationml.slide+xml"/>
  <Override PartName="/ppt/slides/slide483.xml" ContentType="application/vnd.openxmlformats-officedocument.presentationml.slide+xml"/>
  <Override PartName="/ppt/slides/slide130.xml" ContentType="application/vnd.openxmlformats-officedocument.presentationml.slide+xml"/>
  <Override PartName="/ppt/slides/slide228.xml" ContentType="application/vnd.openxmlformats-officedocument.presentationml.slide+xml"/>
  <Override PartName="/ppt/slides/slide275.xml" ContentType="application/vnd.openxmlformats-officedocument.presentationml.slide+xml"/>
  <Override PartName="/ppt/slides/slide414.xml" ContentType="application/vnd.openxmlformats-officedocument.presentationml.slide+xml"/>
  <Override PartName="/ppt/slides/slide461.xml" ContentType="application/vnd.openxmlformats-officedocument.presentationml.slide+xml"/>
  <Override PartName="/ppt/slides/slide35.xml" ContentType="application/vnd.openxmlformats-officedocument.presentationml.slide+xml"/>
  <Override PartName="/ppt/slides/slide82.xml" ContentType="application/vnd.openxmlformats-officedocument.presentationml.slide+xml"/>
  <Override PartName="/ppt/slides/slide206.xml" ContentType="application/vnd.openxmlformats-officedocument.presentationml.slide+xml"/>
  <Override PartName="/ppt/slides/slide253.xml" ContentType="application/vnd.openxmlformats-officedocument.presentationml.slide+xml"/>
  <Override PartName="/ppt/slides/slide398.xml" ContentType="application/vnd.openxmlformats-officedocument.presentationml.slide+xml"/>
  <Override PartName="/ppt/slides/slide13.xml" ContentType="application/vnd.openxmlformats-officedocument.presentationml.slide+xml"/>
  <Override PartName="/ppt/slides/slide60.xml" ContentType="application/vnd.openxmlformats-officedocument.presentationml.slide+xml"/>
  <Override PartName="/ppt/slides/slide329.xml" ContentType="application/vnd.openxmlformats-officedocument.presentationml.slide+xml"/>
  <Override PartName="/ppt/slides/slide376.xml" ContentType="application/vnd.openxmlformats-officedocument.presentationml.slide+xml"/>
  <Override PartName="/ppt/slides/slide168.xml" ContentType="application/vnd.openxmlformats-officedocument.presentationml.slide+xml"/>
  <Override PartName="/ppt/slides/slide179.xml" ContentType="application/vnd.openxmlformats-officedocument.presentationml.slide+xml"/>
  <Override PartName="/ppt/slides/slide231.xml" ContentType="application/vnd.openxmlformats-officedocument.presentationml.slide+xml"/>
  <Override PartName="/ppt/slides/slide318.xml" ContentType="application/vnd.openxmlformats-officedocument.presentationml.slide+xml"/>
  <Override PartName="/ppt/slides/slide365.xml" ContentType="application/vnd.openxmlformats-officedocument.presentationml.slide+xml"/>
  <Override PartName="/ppt/slides/slide515.xml" ContentType="application/vnd.openxmlformats-officedocument.presentationml.slide+xml"/>
  <Override PartName="/ppt/slides/slide157.xml" ContentType="application/vnd.openxmlformats-officedocument.presentationml.slide+xml"/>
  <Override PartName="/ppt/slides/slide220.xml" ContentType="application/vnd.openxmlformats-officedocument.presentationml.slide+xml"/>
  <Override PartName="/ppt/slides/slide307.xml" ContentType="application/vnd.openxmlformats-officedocument.presentationml.slide+xml"/>
  <Override PartName="/ppt/slides/slide354.xml" ContentType="application/vnd.openxmlformats-officedocument.presentationml.slide+xml"/>
  <Override PartName="/ppt/slides/slide488.xml" ContentType="application/vnd.openxmlformats-officedocument.presentationml.slide+xml"/>
  <Override PartName="/ppt/slides/slide499.xml" ContentType="application/vnd.openxmlformats-officedocument.presentationml.slide+xml"/>
  <Override PartName="/ppt/slides/slide504.xml" ContentType="application/vnd.openxmlformats-officedocument.presentationml.slide+xml"/>
  <Override PartName="/ppt/slides/slide98.xml" ContentType="application/vnd.openxmlformats-officedocument.presentationml.slide+xml"/>
  <Override PartName="/ppt/slides/slide146.xml" ContentType="application/vnd.openxmlformats-officedocument.presentationml.slide+xml"/>
  <Override PartName="/ppt/slides/slide193.xml" ContentType="application/vnd.openxmlformats-officedocument.presentationml.slide+xml"/>
  <Override PartName="/ppt/slides/slide332.xml" ContentType="application/vnd.openxmlformats-officedocument.presentationml.slide+xml"/>
  <Override PartName="/ppt/slides/slide343.xml" ContentType="application/vnd.openxmlformats-officedocument.presentationml.slide+xml"/>
  <Override PartName="/ppt/slides/slide390.xml" ContentType="application/vnd.openxmlformats-officedocument.presentationml.slide+xml"/>
  <Override PartName="/ppt/slides/slide477.xml" ContentType="application/vnd.openxmlformats-officedocument.presentationml.slide+xml"/>
  <Override PartName="/ppt/slides/slide87.xml" ContentType="application/vnd.openxmlformats-officedocument.presentationml.slide+xml"/>
  <Override PartName="/ppt/slides/slide124.xml" ContentType="application/vnd.openxmlformats-officedocument.presentationml.slide+xml"/>
  <Override PartName="/ppt/slides/slide135.xml" ContentType="application/vnd.openxmlformats-officedocument.presentationml.slide+xml"/>
  <Override PartName="/ppt/slides/slide171.xml" ContentType="application/vnd.openxmlformats-officedocument.presentationml.slide+xml"/>
  <Override PartName="/ppt/slides/slide182.xml" ContentType="application/vnd.openxmlformats-officedocument.presentationml.slide+xml"/>
  <Override PartName="/ppt/slides/slide269.xml" ContentType="application/vnd.openxmlformats-officedocument.presentationml.slide+xml"/>
  <Override PartName="/ppt/slides/slide321.xml" ContentType="application/vnd.openxmlformats-officedocument.presentationml.slide+xml"/>
  <Override PartName="/ppt/slides/slide419.xml" ContentType="application/vnd.openxmlformats-officedocument.presentationml.slide+xml"/>
  <Override PartName="/ppt/slides/slide466.xml" ContentType="application/vnd.openxmlformats-officedocument.presentationml.slide+xml"/>
  <Override PartName="/ppt/slides/slide29.xml" ContentType="application/vnd.openxmlformats-officedocument.presentationml.slide+xml"/>
  <Override PartName="/ppt/slides/slide76.xml" ContentType="application/vnd.openxmlformats-officedocument.presentationml.slide+xml"/>
  <Override PartName="/ppt/slides/slide113.xml" ContentType="application/vnd.openxmlformats-officedocument.presentationml.slide+xml"/>
  <Override PartName="/ppt/slides/slide160.xml" ContentType="application/vnd.openxmlformats-officedocument.presentationml.slide+xml"/>
  <Override PartName="/ppt/slides/slide258.xml" ContentType="application/vnd.openxmlformats-officedocument.presentationml.slide+xml"/>
  <Override PartName="/ppt/slides/slide310.xml" ContentType="application/vnd.openxmlformats-officedocument.presentationml.slide+xml"/>
  <Override PartName="/ppt/slides/slide408.xml" ContentType="application/vnd.openxmlformats-officedocument.presentationml.slide+xml"/>
  <Override PartName="/ppt/slides/slide444.xml" ContentType="application/vnd.openxmlformats-officedocument.presentationml.slide+xml"/>
  <Override PartName="/ppt/slides/slide455.xml" ContentType="application/vnd.openxmlformats-officedocument.presentationml.slide+xml"/>
  <Override PartName="/ppt/slides/slide491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s/slide102.xml" ContentType="application/vnd.openxmlformats-officedocument.presentationml.slide+xml"/>
  <Override PartName="/ppt/slides/slide236.xml" ContentType="application/vnd.openxmlformats-officedocument.presentationml.slide+xml"/>
  <Override PartName="/ppt/slides/slide247.xml" ContentType="application/vnd.openxmlformats-officedocument.presentationml.slide+xml"/>
  <Override PartName="/ppt/slides/slide283.xml" ContentType="application/vnd.openxmlformats-officedocument.presentationml.slide+xml"/>
  <Override PartName="/ppt/slides/slide294.xml" ContentType="application/vnd.openxmlformats-officedocument.presentationml.slide+xml"/>
  <Override PartName="/ppt/slides/slide433.xml" ContentType="application/vnd.openxmlformats-officedocument.presentationml.slide+xml"/>
  <Override PartName="/ppt/slides/slide480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43.xml" ContentType="application/vnd.openxmlformats-officedocument.presentationml.slide+xml"/>
  <Override PartName="/ppt/slides/slide90.xml" ContentType="application/vnd.openxmlformats-officedocument.presentationml.slide+xml"/>
  <Override PartName="/ppt/slides/slide225.xml" ContentType="application/vnd.openxmlformats-officedocument.presentationml.slide+xml"/>
  <Override PartName="/ppt/slides/slide272.xml" ContentType="application/vnd.openxmlformats-officedocument.presentationml.slide+xml"/>
  <Override PartName="/ppt/slides/slide422.xml" ContentType="application/vnd.openxmlformats-officedocument.presentationml.slide+xml"/>
  <Override PartName="/ppt/slides/slide509.xml" ContentType="application/vnd.openxmlformats-officedocument.presentationml.slide+xml"/>
  <Override PartName="/ppt/theme/theme1.xml" ContentType="application/vnd.openxmlformats-officedocument.theme+xml"/>
  <Override PartName="/ppt/slides/slide32.xml" ContentType="application/vnd.openxmlformats-officedocument.presentationml.slide+xml"/>
  <Override PartName="/ppt/slides/slide214.xml" ContentType="application/vnd.openxmlformats-officedocument.presentationml.slide+xml"/>
  <Override PartName="/ppt/slides/slide261.xml" ContentType="application/vnd.openxmlformats-officedocument.presentationml.slide+xml"/>
  <Override PartName="/ppt/slides/slide348.xml" ContentType="application/vnd.openxmlformats-officedocument.presentationml.slide+xml"/>
  <Override PartName="/ppt/slides/slide359.xml" ContentType="application/vnd.openxmlformats-officedocument.presentationml.slide+xml"/>
  <Override PartName="/ppt/slides/slide395.xml" ContentType="application/vnd.openxmlformats-officedocument.presentationml.slide+xml"/>
  <Override PartName="/ppt/slides/slide400.xml" ContentType="application/vnd.openxmlformats-officedocument.presentationml.slide+xml"/>
  <Override PartName="/ppt/slides/slide411.xml" ContentType="application/vnd.openxmlformats-officedocument.presentationml.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slides/slide187.xml" ContentType="application/vnd.openxmlformats-officedocument.presentationml.slide+xml"/>
  <Override PartName="/ppt/slides/slide198.xml" ContentType="application/vnd.openxmlformats-officedocument.presentationml.slide+xml"/>
  <Override PartName="/ppt/slides/slide203.xml" ContentType="application/vnd.openxmlformats-officedocument.presentationml.slide+xml"/>
  <Override PartName="/ppt/slides/slide250.xml" ContentType="application/vnd.openxmlformats-officedocument.presentationml.slide+xml"/>
  <Override PartName="/ppt/slides/slide337.xml" ContentType="application/vnd.openxmlformats-officedocument.presentationml.slide+xml"/>
  <Override PartName="/ppt/slides/slide384.xml" ContentType="application/vnd.openxmlformats-officedocument.presentationml.slide+xml"/>
  <Override PartName="/ppt/slides/slide129.xml" ContentType="application/vnd.openxmlformats-officedocument.presentationml.slide+xml"/>
  <Override PartName="/ppt/slides/slide176.xml" ContentType="application/vnd.openxmlformats-officedocument.presentationml.slide+xml"/>
  <Override PartName="/ppt/slides/slide326.xml" ContentType="application/vnd.openxmlformats-officedocument.presentationml.slide+xml"/>
  <Override PartName="/ppt/slides/slide373.xml" ContentType="application/vnd.openxmlformats-officedocument.presentationml.slide+xml"/>
  <Override PartName="/ppt/slides/slide512.xml" ContentType="application/vnd.openxmlformats-officedocument.presentationml.slide+xml"/>
  <Override PartName="/ppt/slides/slide523.xml" ContentType="application/vnd.openxmlformats-officedocument.presentationml.slide+xml"/>
  <Override PartName="/ppt/slides/slide118.xml" ContentType="application/vnd.openxmlformats-officedocument.presentationml.slide+xml"/>
  <Override PartName="/ppt/slides/slide165.xml" ContentType="application/vnd.openxmlformats-officedocument.presentationml.slide+xml"/>
  <Override PartName="/ppt/slides/slide299.xml" ContentType="application/vnd.openxmlformats-officedocument.presentationml.slide+xml"/>
  <Override PartName="/ppt/slides/slide304.xml" ContentType="application/vnd.openxmlformats-officedocument.presentationml.slide+xml"/>
  <Override PartName="/ppt/slides/slide315.xml" ContentType="application/vnd.openxmlformats-officedocument.presentationml.slide+xml"/>
  <Override PartName="/ppt/slides/slide351.xml" ContentType="application/vnd.openxmlformats-officedocument.presentationml.slide+xml"/>
  <Override PartName="/ppt/slides/slide362.xml" ContentType="application/vnd.openxmlformats-officedocument.presentationml.slide+xml"/>
  <Override PartName="/ppt/slides/slide449.xml" ContentType="application/vnd.openxmlformats-officedocument.presentationml.slide+xml"/>
  <Override PartName="/ppt/slides/slide496.xml" ContentType="application/vnd.openxmlformats-officedocument.presentationml.slide+xml"/>
  <Override PartName="/ppt/slides/slide501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107.xml" ContentType="application/vnd.openxmlformats-officedocument.presentationml.slide+xml"/>
  <Override PartName="/ppt/slides/slide143.xml" ContentType="application/vnd.openxmlformats-officedocument.presentationml.slide+xml"/>
  <Override PartName="/ppt/slides/slide154.xml" ContentType="application/vnd.openxmlformats-officedocument.presentationml.slide+xml"/>
  <Override PartName="/ppt/slides/slide190.xml" ContentType="application/vnd.openxmlformats-officedocument.presentationml.slide+xml"/>
  <Override PartName="/ppt/slides/slide288.xml" ContentType="application/vnd.openxmlformats-officedocument.presentationml.slide+xml"/>
  <Override PartName="/ppt/slides/slide340.xml" ContentType="application/vnd.openxmlformats-officedocument.presentationml.slide+xml"/>
  <Override PartName="/ppt/slides/slide438.xml" ContentType="application/vnd.openxmlformats-officedocument.presentationml.slide+xml"/>
  <Override PartName="/ppt/slides/slide485.xml" ContentType="application/vnd.openxmlformats-officedocument.presentationml.slide+xml"/>
  <Override PartName="/ppt/viewProps.xml" ContentType="application/vnd.openxmlformats-officedocument.presentationml.viewProps+xml"/>
  <Override PartName="/ppt/slides/slide48.xml" ContentType="application/vnd.openxmlformats-officedocument.presentationml.slide+xml"/>
  <Override PartName="/ppt/slides/slide95.xml" ContentType="application/vnd.openxmlformats-officedocument.presentationml.slide+xml"/>
  <Override PartName="/ppt/slides/slide132.xml" ContentType="application/vnd.openxmlformats-officedocument.presentationml.slide+xml"/>
  <Override PartName="/ppt/slides/slide277.xml" ContentType="application/vnd.openxmlformats-officedocument.presentationml.slide+xml"/>
  <Override PartName="/ppt/slides/slide416.xml" ContentType="application/vnd.openxmlformats-officedocument.presentationml.slide+xml"/>
  <Override PartName="/ppt/slides/slide427.xml" ContentType="application/vnd.openxmlformats-officedocument.presentationml.slide+xml"/>
  <Override PartName="/ppt/slides/slide463.xml" ContentType="application/vnd.openxmlformats-officedocument.presentationml.slide+xml"/>
  <Override PartName="/ppt/slides/slide474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73.xml" ContentType="application/vnd.openxmlformats-officedocument.presentationml.slide+xml"/>
  <Override PartName="/ppt/slides/slide84.xml" ContentType="application/vnd.openxmlformats-officedocument.presentationml.slide+xml"/>
  <Override PartName="/ppt/slides/slide121.xml" ContentType="application/vnd.openxmlformats-officedocument.presentationml.slide+xml"/>
  <Override PartName="/ppt/slides/slide208.xml" ContentType="application/vnd.openxmlformats-officedocument.presentationml.slide+xml"/>
  <Override PartName="/ppt/slides/slide219.xml" ContentType="application/vnd.openxmlformats-officedocument.presentationml.slide+xml"/>
  <Override PartName="/ppt/slides/slide255.xml" ContentType="application/vnd.openxmlformats-officedocument.presentationml.slide+xml"/>
  <Override PartName="/ppt/slides/slide266.xml" ContentType="application/vnd.openxmlformats-officedocument.presentationml.slide+xml"/>
  <Override PartName="/ppt/slides/slide405.xml" ContentType="application/vnd.openxmlformats-officedocument.presentationml.slide+xml"/>
  <Override PartName="/ppt/slides/slide452.xml" ContentType="application/vnd.openxmlformats-officedocument.presentationml.slide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62.xml" ContentType="application/vnd.openxmlformats-officedocument.presentationml.slide+xml"/>
  <Override PartName="/ppt/slides/slide110.xml" ContentType="application/vnd.openxmlformats-officedocument.presentationml.slide+xml"/>
  <Override PartName="/ppt/slides/slide244.xml" ContentType="application/vnd.openxmlformats-officedocument.presentationml.slide+xml"/>
  <Override PartName="/ppt/slides/slide291.xml" ContentType="application/vnd.openxmlformats-officedocument.presentationml.slide+xml"/>
  <Override PartName="/ppt/slides/slide378.xml" ContentType="application/vnd.openxmlformats-officedocument.presentationml.slide+xml"/>
  <Override PartName="/ppt/slides/slide389.xml" ContentType="application/vnd.openxmlformats-officedocument.presentationml.slide+xml"/>
  <Override PartName="/ppt/slides/slide441.xml" ContentType="application/vnd.openxmlformats-officedocument.presentationml.slide+xml"/>
  <Override PartName="/ppt/slides/slide52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51.xml" ContentType="application/vnd.openxmlformats-officedocument.presentationml.slide+xml"/>
  <Override PartName="/ppt/slides/slide233.xml" ContentType="application/vnd.openxmlformats-officedocument.presentationml.slide+xml"/>
  <Override PartName="/ppt/slides/slide280.xml" ContentType="application/vnd.openxmlformats-officedocument.presentationml.slide+xml"/>
  <Override PartName="/ppt/slides/slide367.xml" ContentType="application/vnd.openxmlformats-officedocument.presentationml.slide+xml"/>
  <Override PartName="/ppt/slides/slide430.xml" ContentType="application/vnd.openxmlformats-officedocument.presentationml.slide+xml"/>
  <Override PartName="/ppt/slides/slide517.xml" ContentType="application/vnd.openxmlformats-officedocument.presentationml.slide+xml"/>
  <Override PartName="/ppt/slides/slide40.xml" ContentType="application/vnd.openxmlformats-officedocument.presentationml.slide+xml"/>
  <Override PartName="/ppt/slides/slide159.xml" ContentType="application/vnd.openxmlformats-officedocument.presentationml.slide+xml"/>
  <Override PartName="/ppt/slides/slide211.xml" ContentType="application/vnd.openxmlformats-officedocument.presentationml.slide+xml"/>
  <Override PartName="/ppt/slides/slide222.xml" ContentType="application/vnd.openxmlformats-officedocument.presentationml.slide+xml"/>
  <Override PartName="/ppt/slides/slide309.xml" ContentType="application/vnd.openxmlformats-officedocument.presentationml.slide+xml"/>
  <Override PartName="/ppt/slides/slide356.xml" ContentType="application/vnd.openxmlformats-officedocument.presentationml.slide+xml"/>
  <Override PartName="/ppt/slides/slide506.xml" ContentType="application/vnd.openxmlformats-officedocument.presentationml.slide+xml"/>
  <Override PartName="/ppt/slides/slide148.xml" ContentType="application/vnd.openxmlformats-officedocument.presentationml.slide+xml"/>
  <Override PartName="/ppt/slides/slide195.xml" ContentType="application/vnd.openxmlformats-officedocument.presentationml.slide+xml"/>
  <Override PartName="/ppt/slides/slide200.xml" ContentType="application/vnd.openxmlformats-officedocument.presentationml.slide+xml"/>
  <Override PartName="/ppt/slides/slide345.xml" ContentType="application/vnd.openxmlformats-officedocument.presentationml.slide+xml"/>
  <Override PartName="/ppt/slides/slide392.xml" ContentType="application/vnd.openxmlformats-officedocument.presentationml.slide+xml"/>
  <Override PartName="/ppt/slides/slide479.xml" ContentType="application/vnd.openxmlformats-officedocument.presentationml.slide+xml"/>
  <Override PartName="/ppt/slides/slide89.xml" ContentType="application/vnd.openxmlformats-officedocument.presentationml.slide+xml"/>
  <Override PartName="/ppt/slides/slide126.xml" ContentType="application/vnd.openxmlformats-officedocument.presentationml.slide+xml"/>
  <Override PartName="/ppt/slides/slide137.xml" ContentType="application/vnd.openxmlformats-officedocument.presentationml.slide+xml"/>
  <Override PartName="/ppt/slides/slide173.xml" ContentType="application/vnd.openxmlformats-officedocument.presentationml.slide+xml"/>
  <Override PartName="/ppt/slides/slide184.xml" ContentType="application/vnd.openxmlformats-officedocument.presentationml.slide+xml"/>
  <Override PartName="/ppt/slides/slide323.xml" ContentType="application/vnd.openxmlformats-officedocument.presentationml.slide+xml"/>
  <Override PartName="/ppt/slides/slide334.xml" ContentType="application/vnd.openxmlformats-officedocument.presentationml.slide+xml"/>
  <Override PartName="/ppt/slides/slide370.xml" ContentType="application/vnd.openxmlformats-officedocument.presentationml.slide+xml"/>
  <Override PartName="/ppt/slides/slide381.xml" ContentType="application/vnd.openxmlformats-officedocument.presentationml.slide+xml"/>
  <Override PartName="/ppt/slides/slide468.xml" ContentType="application/vnd.openxmlformats-officedocument.presentationml.slide+xml"/>
  <Override PartName="/ppt/slides/slide520.xml" ContentType="application/vnd.openxmlformats-officedocument.presentationml.slide+xml"/>
  <Override PartName="/ppt/slides/slide78.xml" ContentType="application/vnd.openxmlformats-officedocument.presentationml.slide+xml"/>
  <Override PartName="/ppt/slides/slide115.xml" ContentType="application/vnd.openxmlformats-officedocument.presentationml.slide+xml"/>
  <Override PartName="/ppt/slides/slide162.xml" ContentType="application/vnd.openxmlformats-officedocument.presentationml.slide+xml"/>
  <Override PartName="/ppt/slides/slide312.xml" ContentType="application/vnd.openxmlformats-officedocument.presentationml.slide+xml"/>
  <Override PartName="/ppt/slides/slide446.xml" ContentType="application/vnd.openxmlformats-officedocument.presentationml.slide+xml"/>
  <Override PartName="/ppt/slides/slide457.xml" ContentType="application/vnd.openxmlformats-officedocument.presentationml.slide+xml"/>
  <Override PartName="/ppt/slides/slide493.xml" ContentType="application/vnd.openxmlformats-officedocument.presentationml.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s/slide104.xml" ContentType="application/vnd.openxmlformats-officedocument.presentationml.slide+xml"/>
  <Override PartName="/ppt/slides/slide151.xml" ContentType="application/vnd.openxmlformats-officedocument.presentationml.slide+xml"/>
  <Override PartName="/ppt/slides/slide238.xml" ContentType="application/vnd.openxmlformats-officedocument.presentationml.slide+xml"/>
  <Override PartName="/ppt/slides/slide249.xml" ContentType="application/vnd.openxmlformats-officedocument.presentationml.slide+xml"/>
  <Override PartName="/ppt/slides/slide285.xml" ContentType="application/vnd.openxmlformats-officedocument.presentationml.slide+xml"/>
  <Override PartName="/ppt/slides/slide296.xml" ContentType="application/vnd.openxmlformats-officedocument.presentationml.slide+xml"/>
  <Override PartName="/ppt/slides/slide301.xml" ContentType="application/vnd.openxmlformats-officedocument.presentationml.slide+xml"/>
  <Override PartName="/ppt/slides/slide435.xml" ContentType="application/vnd.openxmlformats-officedocument.presentationml.slide+xml"/>
  <Override PartName="/ppt/slides/slide482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5.xml" ContentType="application/vnd.openxmlformats-officedocument.presentationml.slide+xml"/>
  <Override PartName="/ppt/slides/slide92.xml" ContentType="application/vnd.openxmlformats-officedocument.presentationml.slide+xml"/>
  <Override PartName="/ppt/slides/slide140.xml" ContentType="application/vnd.openxmlformats-officedocument.presentationml.slide+xml"/>
  <Override PartName="/ppt/slides/slide227.xml" ContentType="application/vnd.openxmlformats-officedocument.presentationml.slide+xml"/>
  <Override PartName="/ppt/slides/slide274.xml" ContentType="application/vnd.openxmlformats-officedocument.presentationml.slide+xml"/>
  <Override PartName="/ppt/slides/slide424.xml" ContentType="application/vnd.openxmlformats-officedocument.presentationml.slide+xml"/>
  <Override PartName="/ppt/slides/slide471.xml" ContentType="application/vnd.openxmlformats-officedocument.presentationml.slide+xml"/>
  <Override PartName="/ppt/slides/slide34.xml" ContentType="application/vnd.openxmlformats-officedocument.presentationml.slide+xml"/>
  <Override PartName="/ppt/slides/slide81.xml" ContentType="application/vnd.openxmlformats-officedocument.presentationml.slide+xml"/>
  <Override PartName="/ppt/slides/slide216.xml" ContentType="application/vnd.openxmlformats-officedocument.presentationml.slide+xml"/>
  <Override PartName="/ppt/slides/slide263.xml" ContentType="application/vnd.openxmlformats-officedocument.presentationml.slide+xml"/>
  <Override PartName="/ppt/slides/slide397.xml" ContentType="application/vnd.openxmlformats-officedocument.presentationml.slide+xml"/>
  <Override PartName="/ppt/slides/slide402.xml" ContentType="application/vnd.openxmlformats-officedocument.presentationml.slide+xml"/>
  <Override PartName="/ppt/slides/slide413.xml" ContentType="application/vnd.openxmlformats-officedocument.presentationml.slide+xml"/>
  <Override PartName="/ppt/slides/slide460.xml" ContentType="application/vnd.openxmlformats-officedocument.presentationml.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70.xml" ContentType="application/vnd.openxmlformats-officedocument.presentationml.slide+xml"/>
  <Override PartName="/ppt/slides/slide189.xml" ContentType="application/vnd.openxmlformats-officedocument.presentationml.slide+xml"/>
  <Override PartName="/ppt/slides/slide205.xml" ContentType="application/vnd.openxmlformats-officedocument.presentationml.slide+xml"/>
  <Override PartName="/ppt/slides/slide241.xml" ContentType="application/vnd.openxmlformats-officedocument.presentationml.slide+xml"/>
  <Override PartName="/ppt/slides/slide252.xml" ContentType="application/vnd.openxmlformats-officedocument.presentationml.slide+xml"/>
  <Override PartName="/ppt/slides/slide339.xml" ContentType="application/vnd.openxmlformats-officedocument.presentationml.slide+xml"/>
  <Override PartName="/ppt/slides/slide386.xml" ContentType="application/vnd.openxmlformats-officedocument.presentationml.slide+xml"/>
  <Override PartName="/ppt/slides/slide12.xml" ContentType="application/vnd.openxmlformats-officedocument.presentationml.slide+xml"/>
  <Override PartName="/ppt/slides/slide178.xml" ContentType="application/vnd.openxmlformats-officedocument.presentationml.slide+xml"/>
  <Override PartName="/ppt/slides/slide230.xml" ContentType="application/vnd.openxmlformats-officedocument.presentationml.slide+xml"/>
  <Override PartName="/ppt/slides/slide328.xml" ContentType="application/vnd.openxmlformats-officedocument.presentationml.slide+xml"/>
  <Override PartName="/ppt/slides/slide375.xml" ContentType="application/vnd.openxmlformats-officedocument.presentationml.slide+xml"/>
  <Override PartName="/ppt/slides/slide514.xml" ContentType="application/vnd.openxmlformats-officedocument.presentationml.slide+xml"/>
  <Override PartName="/ppt/slides/slide525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67.xml" ContentType="application/vnd.openxmlformats-officedocument.presentationml.slide+xml"/>
  <Override PartName="/ppt/slides/slide306.xml" ContentType="application/vnd.openxmlformats-officedocument.presentationml.slide+xml"/>
  <Override PartName="/ppt/slides/slide317.xml" ContentType="application/vnd.openxmlformats-officedocument.presentationml.slide+xml"/>
  <Override PartName="/ppt/slides/slide353.xml" ContentType="application/vnd.openxmlformats-officedocument.presentationml.slide+xml"/>
  <Override PartName="/ppt/slides/slide364.xml" ContentType="application/vnd.openxmlformats-officedocument.presentationml.slide+xml"/>
  <Override PartName="/ppt/slides/slide498.xml" ContentType="application/vnd.openxmlformats-officedocument.presentationml.slide+xml"/>
  <Override PartName="/ppt/slides/slide503.xml" ContentType="application/vnd.openxmlformats-officedocument.presentationml.slide+xml"/>
  <Override PartName="/ppt/slides/slide109.xml" ContentType="application/vnd.openxmlformats-officedocument.presentationml.slide+xml"/>
  <Override PartName="/ppt/slides/slide145.xml" ContentType="application/vnd.openxmlformats-officedocument.presentationml.slide+xml"/>
  <Override PartName="/ppt/slides/slide156.xml" ContentType="application/vnd.openxmlformats-officedocument.presentationml.slide+xml"/>
  <Override PartName="/ppt/slides/slide192.xml" ContentType="application/vnd.openxmlformats-officedocument.presentationml.slide+xml"/>
  <Override PartName="/ppt/slides/slide342.xml" ContentType="application/vnd.openxmlformats-officedocument.presentationml.slide+xml"/>
  <Override PartName="/ppt/slides/slide487.xml" ContentType="application/vnd.openxmlformats-officedocument.presentationml.slide+xml"/>
  <Override PartName="/ppt/slides/slide97.xml" ContentType="application/vnd.openxmlformats-officedocument.presentationml.slide+xml"/>
  <Override PartName="/ppt/slides/slide134.xml" ContentType="application/vnd.openxmlformats-officedocument.presentationml.slide+xml"/>
  <Override PartName="/ppt/slides/slide181.xml" ContentType="application/vnd.openxmlformats-officedocument.presentationml.slide+xml"/>
  <Override PartName="/ppt/slides/slide279.xml" ContentType="application/vnd.openxmlformats-officedocument.presentationml.slide+xml"/>
  <Override PartName="/ppt/slides/slide331.xml" ContentType="application/vnd.openxmlformats-officedocument.presentationml.slide+xml"/>
  <Override PartName="/ppt/slides/slide418.xml" ContentType="application/vnd.openxmlformats-officedocument.presentationml.slide+xml"/>
  <Override PartName="/ppt/slides/slide429.xml" ContentType="application/vnd.openxmlformats-officedocument.presentationml.slide+xml"/>
  <Override PartName="/ppt/slides/slide465.xml" ContentType="application/vnd.openxmlformats-officedocument.presentationml.slide+xml"/>
  <Override PartName="/ppt/slides/slide476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75.xml" ContentType="application/vnd.openxmlformats-officedocument.presentationml.slide+xml"/>
  <Override PartName="/ppt/slides/slide86.xml" ContentType="application/vnd.openxmlformats-officedocument.presentationml.slide+xml"/>
  <Override PartName="/ppt/slides/slide123.xml" ContentType="application/vnd.openxmlformats-officedocument.presentationml.slide+xml"/>
  <Override PartName="/ppt/slides/slide170.xml" ContentType="application/vnd.openxmlformats-officedocument.presentationml.slide+xml"/>
  <Override PartName="/ppt/slides/slide257.xml" ContentType="application/vnd.openxmlformats-officedocument.presentationml.slide+xml"/>
  <Override PartName="/ppt/slides/slide268.xml" ContentType="application/vnd.openxmlformats-officedocument.presentationml.slide+xml"/>
  <Override PartName="/ppt/slides/slide320.xml" ContentType="application/vnd.openxmlformats-officedocument.presentationml.slide+xml"/>
  <Override PartName="/ppt/slides/slide407.xml" ContentType="application/vnd.openxmlformats-officedocument.presentationml.slide+xml"/>
  <Override PartName="/ppt/slides/slide454.xml" ContentType="application/vnd.openxmlformats-officedocument.presentationml.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64.xml" ContentType="application/vnd.openxmlformats-officedocument.presentationml.slide+xml"/>
  <Override PartName="/ppt/slides/slide101.xml" ContentType="application/vnd.openxmlformats-officedocument.presentationml.slide+xml"/>
  <Override PartName="/ppt/slides/slide112.xml" ContentType="application/vnd.openxmlformats-officedocument.presentationml.slide+xml"/>
  <Override PartName="/ppt/slides/slide246.xml" ContentType="application/vnd.openxmlformats-officedocument.presentationml.slide+xml"/>
  <Override PartName="/ppt/slides/slide293.xml" ContentType="application/vnd.openxmlformats-officedocument.presentationml.slide+xml"/>
  <Override PartName="/ppt/slides/slide443.xml" ContentType="application/vnd.openxmlformats-officedocument.presentationml.slide+xml"/>
  <Override PartName="/ppt/slides/slide490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53.xml" ContentType="application/vnd.openxmlformats-officedocument.presentationml.slide+xml"/>
  <Override PartName="/ppt/slides/slide235.xml" ContentType="application/vnd.openxmlformats-officedocument.presentationml.slide+xml"/>
  <Override PartName="/ppt/slides/slide282.xml" ContentType="application/vnd.openxmlformats-officedocument.presentationml.slide+xml"/>
  <Override PartName="/ppt/slides/slide369.xml" ContentType="application/vnd.openxmlformats-officedocument.presentationml.slide+xml"/>
  <Override PartName="/ppt/slides/slide421.xml" ContentType="application/vnd.openxmlformats-officedocument.presentationml.slide+xml"/>
  <Override PartName="/ppt/slides/slide432.xml" ContentType="application/vnd.openxmlformats-officedocument.presentationml.slide+xml"/>
  <Override PartName="/ppt/slides/slide519.xml" ContentType="application/vnd.openxmlformats-officedocument.presentationml.slide+xml"/>
  <Default Extension="jpeg" ContentType="image/jpeg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213.xml" ContentType="application/vnd.openxmlformats-officedocument.presentationml.slide+xml"/>
  <Override PartName="/ppt/slides/slide224.xml" ContentType="application/vnd.openxmlformats-officedocument.presentationml.slide+xml"/>
  <Override PartName="/ppt/slides/slide260.xml" ContentType="application/vnd.openxmlformats-officedocument.presentationml.slide+xml"/>
  <Override PartName="/ppt/slides/slide271.xml" ContentType="application/vnd.openxmlformats-officedocument.presentationml.slide+xml"/>
  <Override PartName="/ppt/slides/slide358.xml" ContentType="application/vnd.openxmlformats-officedocument.presentationml.slide+xml"/>
  <Override PartName="/ppt/slides/slide410.xml" ContentType="application/vnd.openxmlformats-officedocument.presentationml.slide+xml"/>
  <Override PartName="/ppt/slides/slide508.xml" ContentType="application/vnd.openxmlformats-officedocument.presentationml.slide+xml"/>
  <Override PartName="/ppt/slides/slide20.xml" ContentType="application/vnd.openxmlformats-officedocument.presentationml.slide+xml"/>
  <Override PartName="/ppt/slides/slide197.xml" ContentType="application/vnd.openxmlformats-officedocument.presentationml.slide+xml"/>
  <Override PartName="/ppt/slides/slide202.xml" ContentType="application/vnd.openxmlformats-officedocument.presentationml.slide+xml"/>
  <Override PartName="/ppt/slides/slide347.xml" ContentType="application/vnd.openxmlformats-officedocument.presentationml.slide+xml"/>
  <Override PartName="/ppt/slides/slide394.xml" ContentType="application/vnd.openxmlformats-officedocument.presentationml.slide+xml"/>
  <Override PartName="/ppt/slides/slide139.xml" ContentType="application/vnd.openxmlformats-officedocument.presentationml.slide+xml"/>
  <Override PartName="/ppt/slides/slide186.xml" ContentType="application/vnd.openxmlformats-officedocument.presentationml.slide+xml"/>
  <Override PartName="/ppt/slides/slide325.xml" ContentType="application/vnd.openxmlformats-officedocument.presentationml.slide+xml"/>
  <Override PartName="/ppt/slides/slide336.xml" ContentType="application/vnd.openxmlformats-officedocument.presentationml.slide+xml"/>
  <Override PartName="/ppt/slides/slide372.xml" ContentType="application/vnd.openxmlformats-officedocument.presentationml.slide+xml"/>
  <Override PartName="/ppt/slides/slide383.xml" ContentType="application/vnd.openxmlformats-officedocument.presentationml.slide+xml"/>
  <Override PartName="/ppt/slides/slide522.xml" ContentType="application/vnd.openxmlformats-officedocument.presentationml.slide+xml"/>
  <Override PartName="/ppt/slides/slide117.xml" ContentType="application/vnd.openxmlformats-officedocument.presentationml.slide+xml"/>
  <Override PartName="/ppt/slides/slide128.xml" ContentType="application/vnd.openxmlformats-officedocument.presentationml.slide+xml"/>
  <Override PartName="/ppt/slides/slide164.xml" ContentType="application/vnd.openxmlformats-officedocument.presentationml.slide+xml"/>
  <Override PartName="/ppt/slides/slide175.xml" ContentType="application/vnd.openxmlformats-officedocument.presentationml.slide+xml"/>
  <Override PartName="/ppt/slides/slide314.xml" ContentType="application/vnd.openxmlformats-officedocument.presentationml.slide+xml"/>
  <Override PartName="/ppt/slides/slide361.xml" ContentType="application/vnd.openxmlformats-officedocument.presentationml.slide+xml"/>
  <Override PartName="/ppt/slides/slide448.xml" ContentType="application/vnd.openxmlformats-officedocument.presentationml.slide+xml"/>
  <Override PartName="/ppt/slides/slide459.xml" ContentType="application/vnd.openxmlformats-officedocument.presentationml.slide+xml"/>
  <Override PartName="/ppt/slides/slide495.xml" ContentType="application/vnd.openxmlformats-officedocument.presentationml.slide+xml"/>
  <Override PartName="/ppt/slides/slide511.xml" ContentType="application/vnd.openxmlformats-officedocument.presentationml.slide+xml"/>
  <Override PartName="/ppt/slides/slide8.xml" ContentType="application/vnd.openxmlformats-officedocument.presentationml.slide+xml"/>
  <Override PartName="/ppt/slides/slide69.xml" ContentType="application/vnd.openxmlformats-officedocument.presentationml.slide+xml"/>
  <Override PartName="/ppt/slides/slide106.xml" ContentType="application/vnd.openxmlformats-officedocument.presentationml.slide+xml"/>
  <Override PartName="/ppt/slides/slide153.xml" ContentType="application/vnd.openxmlformats-officedocument.presentationml.slide+xml"/>
  <Override PartName="/ppt/slides/slide287.xml" ContentType="application/vnd.openxmlformats-officedocument.presentationml.slide+xml"/>
  <Override PartName="/ppt/slides/slide298.xml" ContentType="application/vnd.openxmlformats-officedocument.presentationml.slide+xml"/>
  <Override PartName="/ppt/slides/slide303.xml" ContentType="application/vnd.openxmlformats-officedocument.presentationml.slide+xml"/>
  <Override PartName="/ppt/slides/slide350.xml" ContentType="application/vnd.openxmlformats-officedocument.presentationml.slide+xml"/>
  <Override PartName="/ppt/slides/slide437.xml" ContentType="application/vnd.openxmlformats-officedocument.presentationml.slide+xml"/>
  <Override PartName="/ppt/slides/slide484.xml" ContentType="application/vnd.openxmlformats-officedocument.presentationml.slide+xml"/>
  <Override PartName="/ppt/slides/slide500.xml" ContentType="application/vnd.openxmlformats-officedocument.presentationml.slide+xml"/>
  <Override PartName="/ppt/slides/slide58.xml" ContentType="application/vnd.openxmlformats-officedocument.presentationml.slide+xml"/>
  <Override PartName="/ppt/slides/slide229.xml" ContentType="application/vnd.openxmlformats-officedocument.presentationml.slide+xml"/>
  <Override PartName="/ppt/slides/slide276.xml" ContentType="application/vnd.openxmlformats-officedocument.presentationml.slide+xml"/>
  <Override PartName="/ppt/slides/slide36.xml" ContentType="application/vnd.openxmlformats-officedocument.presentationml.slide+xml"/>
  <Override PartName="/ppt/slides/slide83.xml" ContentType="application/vnd.openxmlformats-officedocument.presentationml.slide+xml"/>
  <Override PartName="/ppt/slides/slide131.xml" ContentType="application/vnd.openxmlformats-officedocument.presentationml.slide+xml"/>
  <Override PartName="/ppt/slides/slide399.xml" ContentType="application/vnd.openxmlformats-officedocument.presentationml.slide+xml"/>
  <Override PartName="/ppt/slides/slide415.xml" ContentType="application/vnd.openxmlformats-officedocument.presentationml.slide+xml"/>
  <Override PartName="/ppt/slides/slide462.xml" ContentType="application/vnd.openxmlformats-officedocument.presentationml.slide+xml"/>
  <Override PartName="/ppt/slides/slide207.xml" ContentType="application/vnd.openxmlformats-officedocument.presentationml.slide+xml"/>
  <Override PartName="/ppt/slides/slide254.xml" ContentType="application/vnd.openxmlformats-officedocument.presentationml.slide+xml"/>
  <Override PartName="/ppt/slides/slide440.xml" ContentType="application/vnd.openxmlformats-officedocument.presentationml.slide+xml"/>
  <Override PartName="/ppt/slides/slide14.xml" ContentType="application/vnd.openxmlformats-officedocument.presentationml.slide+xml"/>
  <Override PartName="/ppt/slides/slide61.xml" ContentType="application/vnd.openxmlformats-officedocument.presentationml.slide+xml"/>
  <Override PartName="/ppt/slides/slide232.xml" ContentType="application/vnd.openxmlformats-officedocument.presentationml.slide+xml"/>
  <Override PartName="/ppt/slides/slide377.xml" ContentType="application/vnd.openxmlformats-officedocument.presentationml.slide+xml"/>
  <Override PartName="/ppt/slides/slide516.xml" ContentType="application/vnd.openxmlformats-officedocument.presentationml.slide+xml"/>
  <Override PartName="/ppt/slides/slide169.xml" ContentType="application/vnd.openxmlformats-officedocument.presentationml.slide+xml"/>
  <Override PartName="/ppt/slides/slide308.xml" ContentType="application/vnd.openxmlformats-officedocument.presentationml.slide+xml"/>
  <Override PartName="/ppt/slides/slide355.xml" ContentType="application/vnd.openxmlformats-officedocument.presentationml.slide+xml"/>
  <Override PartName="/ppt/tableStyles.xml" ContentType="application/vnd.openxmlformats-officedocument.presentationml.tableStyles+xml"/>
  <Override PartName="/ppt/slides/slide147.xml" ContentType="application/vnd.openxmlformats-officedocument.presentationml.slide+xml"/>
  <Override PartName="/ppt/slides/slide194.xml" ContentType="application/vnd.openxmlformats-officedocument.presentationml.slide+xml"/>
  <Override PartName="/ppt/slides/slide210.xml" ContentType="application/vnd.openxmlformats-officedocument.presentationml.slide+xml"/>
  <Override PartName="/ppt/slides/slide99.xml" ContentType="application/vnd.openxmlformats-officedocument.presentationml.slide+xml"/>
  <Override PartName="/ppt/slides/slide333.xml" ContentType="application/vnd.openxmlformats-officedocument.presentationml.slide+xml"/>
  <Override PartName="/ppt/slides/slide380.xml" ContentType="application/vnd.openxmlformats-officedocument.presentationml.slide+xml"/>
  <Override PartName="/ppt/slides/slide478.xml" ContentType="application/vnd.openxmlformats-officedocument.presentationml.slide+xml"/>
  <Override PartName="/ppt/slides/slide77.xml" ContentType="application/vnd.openxmlformats-officedocument.presentationml.slide+xml"/>
  <Override PartName="/ppt/slides/slide125.xml" ContentType="application/vnd.openxmlformats-officedocument.presentationml.slide+xml"/>
  <Override PartName="/ppt/slides/slide172.xml" ContentType="application/vnd.openxmlformats-officedocument.presentationml.slide+xml"/>
  <Override PartName="/ppt/slides/slide409.xml" ContentType="application/vnd.openxmlformats-officedocument.presentationml.slide+xml"/>
  <Override PartName="/ppt/slides/slide456.xml" ContentType="application/vnd.openxmlformats-officedocument.presentationml.slide+xml"/>
  <Override PartName="/ppt/slides/slide5.xml" ContentType="application/vnd.openxmlformats-officedocument.presentationml.slide+xml"/>
  <Override PartName="/ppt/slides/slide103.xml" ContentType="application/vnd.openxmlformats-officedocument.presentationml.slide+xml"/>
  <Override PartName="/ppt/slides/slide150.xml" ContentType="application/vnd.openxmlformats-officedocument.presentationml.slide+xml"/>
  <Override PartName="/ppt/slides/slide248.xml" ContentType="application/vnd.openxmlformats-officedocument.presentationml.slide+xml"/>
  <Override PartName="/ppt/slides/slide295.xml" ContentType="application/vnd.openxmlformats-officedocument.presentationml.slide+xml"/>
  <Override PartName="/ppt/slides/slide311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55.xml" ContentType="application/vnd.openxmlformats-officedocument.presentationml.slide+xml"/>
  <Override PartName="/ppt/slides/slide434.xml" ContentType="application/vnd.openxmlformats-officedocument.presentationml.slide+xml"/>
  <Override PartName="/ppt/slides/slide481.xml" ContentType="application/vnd.openxmlformats-officedocument.presentationml.slide+xml"/>
  <Override PartName="/ppt/slides/slide33.xml" ContentType="application/vnd.openxmlformats-officedocument.presentationml.slide+xml"/>
  <Override PartName="/ppt/slides/slide80.xml" ContentType="application/vnd.openxmlformats-officedocument.presentationml.slide+xml"/>
  <Override PartName="/ppt/slides/slide226.xml" ContentType="application/vnd.openxmlformats-officedocument.presentationml.slide+xml"/>
  <Override PartName="/ppt/slides/slide273.xml" ContentType="application/vnd.openxmlformats-officedocument.presentationml.slide+xml"/>
  <Override PartName="/ppt/slides/slide412.xml" ContentType="application/vnd.openxmlformats-officedocument.presentationml.slide+xml"/>
  <Override PartName="/ppt/presentation.xml" ContentType="application/vnd.openxmlformats-officedocument.presentationml.presentation.main+xml"/>
  <Override PartName="/ppt/slides/slide204.xml" ContentType="application/vnd.openxmlformats-officedocument.presentationml.slide+xml"/>
  <Override PartName="/ppt/slides/slide251.xml" ContentType="application/vnd.openxmlformats-officedocument.presentationml.slide+xml"/>
  <Override PartName="/ppt/slides/slide349.xml" ContentType="application/vnd.openxmlformats-officedocument.presentationml.slide+xml"/>
  <Override PartName="/ppt/slides/slide396.xml" ContentType="application/vnd.openxmlformats-officedocument.presentationml.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188.xml" ContentType="application/vnd.openxmlformats-officedocument.presentationml.slide+xml"/>
  <Override PartName="/ppt/slides/slide327.xml" ContentType="application/vnd.openxmlformats-officedocument.presentationml.slide+xml"/>
  <Override PartName="/ppt/slides/slide374.xml" ContentType="application/vnd.openxmlformats-officedocument.presentationml.slide+xml"/>
  <Override PartName="/ppt/slides/slide119.xml" ContentType="application/vnd.openxmlformats-officedocument.presentationml.slide+xml"/>
  <Override PartName="/ppt/slides/slide166.xml" ContentType="application/vnd.openxmlformats-officedocument.presentationml.slide+xml"/>
  <Override PartName="/ppt/slides/slide51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305.xml" ContentType="application/vnd.openxmlformats-officedocument.presentationml.slide+xml"/>
  <Override PartName="/ppt/slides/slide352.xml" ContentType="application/vnd.openxmlformats-officedocument.presentationml.slide+xml"/>
  <Override PartName="/ppt/slides/slide497.xml" ContentType="application/vnd.openxmlformats-officedocument.presentationml.slide+xml"/>
  <Override PartName="/ppt/slides/slide49.xml" ContentType="application/vnd.openxmlformats-officedocument.presentationml.slide+xml"/>
  <Override PartName="/ppt/slides/slide96.xml" ContentType="application/vnd.openxmlformats-officedocument.presentationml.slide+xml"/>
  <Override PartName="/ppt/slides/slide144.xml" ContentType="application/vnd.openxmlformats-officedocument.presentationml.slide+xml"/>
  <Override PartName="/ppt/slides/slide191.xml" ContentType="application/vnd.openxmlformats-officedocument.presentationml.slide+xml"/>
  <Override PartName="/ppt/slides/slide289.xml" ContentType="application/vnd.openxmlformats-officedocument.presentationml.slide+xml"/>
  <Override PartName="/ppt/slides/slide330.xml" ContentType="application/vnd.openxmlformats-officedocument.presentationml.slide+xml"/>
  <Override PartName="/ppt/slides/slide428.xml" ContentType="application/vnd.openxmlformats-officedocument.presentationml.slide+xml"/>
  <Override PartName="/ppt/slides/slide475.xml" ContentType="application/vnd.openxmlformats-officedocument.presentationml.slide+xml"/>
  <Override PartName="/ppt/slides/slide122.xml" ContentType="application/vnd.openxmlformats-officedocument.presentationml.slide+xml"/>
  <Override PartName="/ppt/slides/slide267.xml" ContentType="application/vnd.openxmlformats-officedocument.presentationml.slide+xml"/>
  <Override PartName="/ppt/slides/slide27.xml" ContentType="application/vnd.openxmlformats-officedocument.presentationml.slide+xml"/>
  <Override PartName="/ppt/slides/slide74.xml" ContentType="application/vnd.openxmlformats-officedocument.presentationml.slide+xml"/>
  <Override PartName="/ppt/slides/slide406.xml" ContentType="application/vnd.openxmlformats-officedocument.presentationml.slide+xml"/>
  <Override PartName="/ppt/slides/slide453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52.xml" ContentType="application/vnd.openxmlformats-officedocument.presentationml.slide+xml"/>
  <Override PartName="/ppt/slides/slide100.xml" ContentType="application/vnd.openxmlformats-officedocument.presentationml.slide+xml"/>
  <Override PartName="/ppt/slides/slide245.xml" ContentType="application/vnd.openxmlformats-officedocument.presentationml.slide+xml"/>
  <Override PartName="/ppt/slides/slide292.xml" ContentType="application/vnd.openxmlformats-officedocument.presentationml.slide+xml"/>
  <Override PartName="/ppt/slides/slide431.xml" ContentType="application/vnd.openxmlformats-officedocument.presentationml.slide+xml"/>
  <Override PartName="/ppt/slides/slide529.xml" ContentType="application/vnd.openxmlformats-officedocument.presentationml.slide+xml"/>
  <Override PartName="/ppt/slides/slide223.xml" ContentType="application/vnd.openxmlformats-officedocument.presentationml.slide+xml"/>
  <Override PartName="/ppt/slides/slide270.xml" ContentType="application/vnd.openxmlformats-officedocument.presentationml.slide+xml"/>
  <Override PartName="/ppt/slides/slide368.xml" ContentType="application/vnd.openxmlformats-officedocument.presentationml.slide+xml"/>
  <Override PartName="/ppt/slides/slide507.xml" ContentType="application/vnd.openxmlformats-officedocument.presentationml.slide+xml"/>
  <Override PartName="/ppt/slides/slide30.xml" ContentType="application/vnd.openxmlformats-officedocument.presentationml.slide+xml"/>
  <Override PartName="/ppt/slides/slide346.xml" ContentType="application/vnd.openxmlformats-officedocument.presentationml.slide+xml"/>
  <Override PartName="/ppt/slides/slide393.xml" ContentType="application/vnd.openxmlformats-officedocument.presentationml.slide+xml"/>
  <Override PartName="/ppt/slides/slide138.xml" ContentType="application/vnd.openxmlformats-officedocument.presentationml.slide+xml"/>
  <Override PartName="/ppt/slides/slide185.xml" ContentType="application/vnd.openxmlformats-officedocument.presentationml.slide+xml"/>
  <Override PartName="/ppt/slides/slide201.xml" ContentType="application/vnd.openxmlformats-officedocument.presentationml.slide+xml"/>
  <Override PartName="/ppt/slides/slide469.xml" ContentType="application/vnd.openxmlformats-officedocument.presentationml.slide+xml"/>
  <Override PartName="/ppt/slides/slide324.xml" ContentType="application/vnd.openxmlformats-officedocument.presentationml.slide+xml"/>
  <Override PartName="/ppt/slides/slide371.xml" ContentType="application/vnd.openxmlformats-officedocument.presentationml.slide+xml"/>
  <Override PartName="/ppt/slides/slide510.xml" ContentType="application/vnd.openxmlformats-officedocument.presentationml.slide+xml"/>
  <Override PartName="/ppt/slides/slide68.xml" ContentType="application/vnd.openxmlformats-officedocument.presentationml.slide+xml"/>
  <Override PartName="/ppt/slides/slide116.xml" ContentType="application/vnd.openxmlformats-officedocument.presentationml.slide+xml"/>
  <Override PartName="/ppt/slides/slide163.xml" ContentType="application/vnd.openxmlformats-officedocument.presentationml.slide+xml"/>
  <Override PartName="/ppt/slides/slide302.xml" ContentType="application/vnd.openxmlformats-officedocument.presentationml.slide+xml"/>
  <Override PartName="/ppt/slides/slide447.xml" ContentType="application/vnd.openxmlformats-officedocument.presentationml.slide+xml"/>
  <Override PartName="/ppt/slides/slide494.xml" ContentType="application/vnd.openxmlformats-officedocument.presentationml.slide+xml"/>
  <Override PartName="/ppt/slides/slide141.xml" ContentType="application/vnd.openxmlformats-officedocument.presentationml.slide+xml"/>
  <Override PartName="/ppt/slides/slide239.xml" ContentType="application/vnd.openxmlformats-officedocument.presentationml.slide+xml"/>
  <Override PartName="/ppt/slides/slide286.xml" ContentType="application/vnd.openxmlformats-officedocument.presentationml.slide+xml"/>
  <Override PartName="/ppt/slides/slide425.xml" ContentType="application/vnd.openxmlformats-officedocument.presentationml.slide+xml"/>
  <Override PartName="/ppt/slides/slide472.xml" ContentType="application/vnd.openxmlformats-officedocument.presentationml.slide+xml"/>
  <Override PartName="/ppt/slides/slide46.xml" ContentType="application/vnd.openxmlformats-officedocument.presentationml.slide+xml"/>
  <Override PartName="/ppt/slides/slide93.xml" ContentType="application/vnd.openxmlformats-officedocument.presentationml.slide+xml"/>
  <Override PartName="/ppt/slides/slide217.xml" ContentType="application/vnd.openxmlformats-officedocument.presentationml.slide+xml"/>
  <Override PartName="/ppt/slides/slide264.xml" ContentType="application/vnd.openxmlformats-officedocument.presentationml.slide+xml"/>
  <Override PartName="/ppt/slides/slide24.xml" ContentType="application/vnd.openxmlformats-officedocument.presentationml.slide+xml"/>
  <Override PartName="/ppt/slides/slide71.xml" ContentType="application/vnd.openxmlformats-officedocument.presentationml.slide+xml"/>
  <Override PartName="/ppt/slides/slide403.xml" ContentType="application/vnd.openxmlformats-officedocument.presentationml.slide+xml"/>
  <Override PartName="/ppt/slides/slide450.xml" ContentType="application/vnd.openxmlformats-officedocument.presentationml.slide+xml"/>
  <Override PartName="/ppt/slides/slide242.xml" ContentType="application/vnd.openxmlformats-officedocument.presentationml.slide+xml"/>
  <Override PartName="/ppt/slides/slide387.xml" ContentType="application/vnd.openxmlformats-officedocument.presentationml.slide+xml"/>
  <Override PartName="/ppt/slides/slide526.xml" ContentType="application/vnd.openxmlformats-officedocument.presentationml.slide+xml"/>
  <Override PartName="/ppt/slideLayouts/slideLayout1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  <p:sldId id="305" r:id="rId50"/>
    <p:sldId id="306" r:id="rId51"/>
    <p:sldId id="307" r:id="rId52"/>
    <p:sldId id="308" r:id="rId53"/>
    <p:sldId id="309" r:id="rId54"/>
    <p:sldId id="310" r:id="rId55"/>
    <p:sldId id="311" r:id="rId56"/>
    <p:sldId id="312" r:id="rId57"/>
    <p:sldId id="313" r:id="rId58"/>
    <p:sldId id="314" r:id="rId59"/>
    <p:sldId id="315" r:id="rId60"/>
    <p:sldId id="316" r:id="rId61"/>
    <p:sldId id="317" r:id="rId62"/>
    <p:sldId id="318" r:id="rId63"/>
    <p:sldId id="319" r:id="rId64"/>
    <p:sldId id="320" r:id="rId65"/>
    <p:sldId id="321" r:id="rId66"/>
    <p:sldId id="322" r:id="rId67"/>
    <p:sldId id="323" r:id="rId68"/>
    <p:sldId id="324" r:id="rId69"/>
    <p:sldId id="325" r:id="rId70"/>
    <p:sldId id="326" r:id="rId71"/>
    <p:sldId id="327" r:id="rId72"/>
    <p:sldId id="328" r:id="rId73"/>
    <p:sldId id="329" r:id="rId74"/>
    <p:sldId id="330" r:id="rId75"/>
    <p:sldId id="331" r:id="rId76"/>
    <p:sldId id="332" r:id="rId77"/>
    <p:sldId id="333" r:id="rId78"/>
    <p:sldId id="334" r:id="rId79"/>
    <p:sldId id="335" r:id="rId80"/>
    <p:sldId id="336" r:id="rId81"/>
    <p:sldId id="337" r:id="rId82"/>
    <p:sldId id="338" r:id="rId83"/>
    <p:sldId id="339" r:id="rId84"/>
    <p:sldId id="340" r:id="rId85"/>
    <p:sldId id="341" r:id="rId86"/>
    <p:sldId id="342" r:id="rId87"/>
    <p:sldId id="343" r:id="rId88"/>
    <p:sldId id="344" r:id="rId89"/>
    <p:sldId id="345" r:id="rId90"/>
    <p:sldId id="346" r:id="rId91"/>
    <p:sldId id="347" r:id="rId92"/>
    <p:sldId id="348" r:id="rId93"/>
    <p:sldId id="349" r:id="rId94"/>
    <p:sldId id="350" r:id="rId95"/>
    <p:sldId id="351" r:id="rId96"/>
    <p:sldId id="352" r:id="rId97"/>
    <p:sldId id="353" r:id="rId98"/>
    <p:sldId id="354" r:id="rId99"/>
    <p:sldId id="355" r:id="rId100"/>
    <p:sldId id="356" r:id="rId101"/>
    <p:sldId id="357" r:id="rId102"/>
    <p:sldId id="358" r:id="rId103"/>
    <p:sldId id="359" r:id="rId104"/>
    <p:sldId id="360" r:id="rId105"/>
    <p:sldId id="361" r:id="rId106"/>
    <p:sldId id="362" r:id="rId107"/>
    <p:sldId id="363" r:id="rId108"/>
    <p:sldId id="364" r:id="rId109"/>
    <p:sldId id="365" r:id="rId110"/>
    <p:sldId id="366" r:id="rId111"/>
    <p:sldId id="367" r:id="rId112"/>
    <p:sldId id="368" r:id="rId113"/>
    <p:sldId id="369" r:id="rId114"/>
    <p:sldId id="370" r:id="rId115"/>
    <p:sldId id="371" r:id="rId116"/>
    <p:sldId id="372" r:id="rId117"/>
    <p:sldId id="373" r:id="rId118"/>
    <p:sldId id="374" r:id="rId119"/>
    <p:sldId id="375" r:id="rId120"/>
    <p:sldId id="376" r:id="rId121"/>
    <p:sldId id="377" r:id="rId122"/>
    <p:sldId id="378" r:id="rId123"/>
    <p:sldId id="379" r:id="rId124"/>
    <p:sldId id="380" r:id="rId125"/>
    <p:sldId id="381" r:id="rId126"/>
    <p:sldId id="382" r:id="rId127"/>
    <p:sldId id="383" r:id="rId128"/>
    <p:sldId id="384" r:id="rId129"/>
    <p:sldId id="385" r:id="rId130"/>
    <p:sldId id="386" r:id="rId131"/>
    <p:sldId id="387" r:id="rId132"/>
    <p:sldId id="388" r:id="rId133"/>
    <p:sldId id="389" r:id="rId134"/>
    <p:sldId id="390" r:id="rId135"/>
    <p:sldId id="391" r:id="rId136"/>
    <p:sldId id="392" r:id="rId137"/>
    <p:sldId id="393" r:id="rId138"/>
    <p:sldId id="394" r:id="rId139"/>
    <p:sldId id="395" r:id="rId140"/>
    <p:sldId id="396" r:id="rId141"/>
    <p:sldId id="397" r:id="rId142"/>
    <p:sldId id="398" r:id="rId143"/>
    <p:sldId id="399" r:id="rId144"/>
    <p:sldId id="400" r:id="rId145"/>
    <p:sldId id="401" r:id="rId146"/>
    <p:sldId id="402" r:id="rId147"/>
    <p:sldId id="403" r:id="rId148"/>
    <p:sldId id="404" r:id="rId149"/>
    <p:sldId id="405" r:id="rId150"/>
    <p:sldId id="406" r:id="rId151"/>
    <p:sldId id="407" r:id="rId152"/>
    <p:sldId id="408" r:id="rId153"/>
    <p:sldId id="409" r:id="rId154"/>
    <p:sldId id="410" r:id="rId155"/>
    <p:sldId id="411" r:id="rId156"/>
    <p:sldId id="412" r:id="rId157"/>
    <p:sldId id="413" r:id="rId158"/>
    <p:sldId id="414" r:id="rId159"/>
    <p:sldId id="415" r:id="rId160"/>
    <p:sldId id="416" r:id="rId161"/>
    <p:sldId id="417" r:id="rId162"/>
    <p:sldId id="418" r:id="rId163"/>
    <p:sldId id="419" r:id="rId164"/>
    <p:sldId id="420" r:id="rId165"/>
    <p:sldId id="421" r:id="rId166"/>
    <p:sldId id="422" r:id="rId167"/>
    <p:sldId id="423" r:id="rId168"/>
    <p:sldId id="424" r:id="rId169"/>
    <p:sldId id="425" r:id="rId170"/>
    <p:sldId id="426" r:id="rId171"/>
    <p:sldId id="427" r:id="rId172"/>
    <p:sldId id="428" r:id="rId173"/>
    <p:sldId id="429" r:id="rId174"/>
    <p:sldId id="430" r:id="rId175"/>
    <p:sldId id="431" r:id="rId176"/>
    <p:sldId id="432" r:id="rId177"/>
    <p:sldId id="433" r:id="rId178"/>
    <p:sldId id="434" r:id="rId179"/>
    <p:sldId id="435" r:id="rId180"/>
    <p:sldId id="436" r:id="rId181"/>
    <p:sldId id="437" r:id="rId182"/>
    <p:sldId id="438" r:id="rId183"/>
    <p:sldId id="439" r:id="rId184"/>
    <p:sldId id="440" r:id="rId185"/>
    <p:sldId id="441" r:id="rId186"/>
    <p:sldId id="442" r:id="rId187"/>
    <p:sldId id="443" r:id="rId188"/>
    <p:sldId id="444" r:id="rId189"/>
    <p:sldId id="445" r:id="rId190"/>
    <p:sldId id="446" r:id="rId191"/>
    <p:sldId id="447" r:id="rId192"/>
    <p:sldId id="448" r:id="rId193"/>
    <p:sldId id="449" r:id="rId194"/>
    <p:sldId id="450" r:id="rId195"/>
    <p:sldId id="451" r:id="rId196"/>
    <p:sldId id="452" r:id="rId197"/>
    <p:sldId id="453" r:id="rId198"/>
    <p:sldId id="454" r:id="rId199"/>
    <p:sldId id="455" r:id="rId200"/>
    <p:sldId id="456" r:id="rId201"/>
    <p:sldId id="457" r:id="rId202"/>
    <p:sldId id="458" r:id="rId203"/>
    <p:sldId id="459" r:id="rId204"/>
    <p:sldId id="460" r:id="rId205"/>
    <p:sldId id="461" r:id="rId206"/>
    <p:sldId id="462" r:id="rId207"/>
    <p:sldId id="463" r:id="rId208"/>
    <p:sldId id="464" r:id="rId209"/>
    <p:sldId id="465" r:id="rId210"/>
    <p:sldId id="466" r:id="rId211"/>
    <p:sldId id="467" r:id="rId212"/>
    <p:sldId id="468" r:id="rId213"/>
    <p:sldId id="469" r:id="rId214"/>
    <p:sldId id="470" r:id="rId215"/>
    <p:sldId id="471" r:id="rId216"/>
    <p:sldId id="472" r:id="rId217"/>
    <p:sldId id="473" r:id="rId218"/>
    <p:sldId id="474" r:id="rId219"/>
    <p:sldId id="475" r:id="rId220"/>
    <p:sldId id="476" r:id="rId221"/>
    <p:sldId id="477" r:id="rId222"/>
    <p:sldId id="478" r:id="rId223"/>
    <p:sldId id="479" r:id="rId224"/>
    <p:sldId id="480" r:id="rId225"/>
    <p:sldId id="481" r:id="rId226"/>
    <p:sldId id="482" r:id="rId227"/>
    <p:sldId id="483" r:id="rId228"/>
    <p:sldId id="484" r:id="rId229"/>
    <p:sldId id="485" r:id="rId230"/>
    <p:sldId id="486" r:id="rId231"/>
    <p:sldId id="487" r:id="rId232"/>
    <p:sldId id="488" r:id="rId233"/>
    <p:sldId id="489" r:id="rId234"/>
    <p:sldId id="490" r:id="rId235"/>
    <p:sldId id="491" r:id="rId236"/>
    <p:sldId id="492" r:id="rId237"/>
    <p:sldId id="493" r:id="rId238"/>
    <p:sldId id="494" r:id="rId239"/>
    <p:sldId id="495" r:id="rId240"/>
    <p:sldId id="496" r:id="rId241"/>
    <p:sldId id="497" r:id="rId242"/>
    <p:sldId id="498" r:id="rId243"/>
    <p:sldId id="499" r:id="rId244"/>
    <p:sldId id="500" r:id="rId245"/>
    <p:sldId id="501" r:id="rId246"/>
    <p:sldId id="502" r:id="rId247"/>
    <p:sldId id="503" r:id="rId248"/>
    <p:sldId id="504" r:id="rId249"/>
    <p:sldId id="505" r:id="rId250"/>
    <p:sldId id="506" r:id="rId251"/>
    <p:sldId id="507" r:id="rId252"/>
    <p:sldId id="508" r:id="rId253"/>
    <p:sldId id="509" r:id="rId254"/>
    <p:sldId id="510" r:id="rId255"/>
    <p:sldId id="511" r:id="rId256"/>
    <p:sldId id="512" r:id="rId257"/>
    <p:sldId id="513" r:id="rId258"/>
    <p:sldId id="514" r:id="rId259"/>
    <p:sldId id="515" r:id="rId260"/>
    <p:sldId id="516" r:id="rId261"/>
    <p:sldId id="517" r:id="rId262"/>
    <p:sldId id="518" r:id="rId263"/>
    <p:sldId id="519" r:id="rId264"/>
    <p:sldId id="520" r:id="rId265"/>
    <p:sldId id="521" r:id="rId266"/>
    <p:sldId id="522" r:id="rId267"/>
    <p:sldId id="523" r:id="rId268"/>
    <p:sldId id="524" r:id="rId269"/>
    <p:sldId id="525" r:id="rId270"/>
    <p:sldId id="526" r:id="rId271"/>
    <p:sldId id="527" r:id="rId272"/>
    <p:sldId id="528" r:id="rId273"/>
    <p:sldId id="529" r:id="rId274"/>
    <p:sldId id="530" r:id="rId275"/>
    <p:sldId id="531" r:id="rId276"/>
    <p:sldId id="532" r:id="rId277"/>
    <p:sldId id="533" r:id="rId278"/>
    <p:sldId id="534" r:id="rId279"/>
    <p:sldId id="535" r:id="rId280"/>
    <p:sldId id="536" r:id="rId281"/>
    <p:sldId id="537" r:id="rId282"/>
    <p:sldId id="538" r:id="rId283"/>
    <p:sldId id="539" r:id="rId284"/>
    <p:sldId id="540" r:id="rId285"/>
    <p:sldId id="541" r:id="rId286"/>
    <p:sldId id="542" r:id="rId287"/>
    <p:sldId id="543" r:id="rId288"/>
    <p:sldId id="544" r:id="rId289"/>
    <p:sldId id="545" r:id="rId290"/>
    <p:sldId id="546" r:id="rId291"/>
    <p:sldId id="547" r:id="rId292"/>
    <p:sldId id="548" r:id="rId293"/>
    <p:sldId id="549" r:id="rId294"/>
    <p:sldId id="550" r:id="rId295"/>
    <p:sldId id="551" r:id="rId296"/>
    <p:sldId id="552" r:id="rId297"/>
    <p:sldId id="553" r:id="rId298"/>
    <p:sldId id="554" r:id="rId299"/>
    <p:sldId id="555" r:id="rId300"/>
    <p:sldId id="556" r:id="rId301"/>
    <p:sldId id="557" r:id="rId302"/>
    <p:sldId id="558" r:id="rId303"/>
    <p:sldId id="559" r:id="rId304"/>
    <p:sldId id="560" r:id="rId305"/>
    <p:sldId id="561" r:id="rId306"/>
    <p:sldId id="562" r:id="rId307"/>
    <p:sldId id="563" r:id="rId308"/>
    <p:sldId id="564" r:id="rId309"/>
    <p:sldId id="565" r:id="rId310"/>
    <p:sldId id="566" r:id="rId311"/>
    <p:sldId id="567" r:id="rId312"/>
    <p:sldId id="568" r:id="rId313"/>
    <p:sldId id="569" r:id="rId314"/>
    <p:sldId id="570" r:id="rId315"/>
    <p:sldId id="571" r:id="rId316"/>
    <p:sldId id="572" r:id="rId317"/>
    <p:sldId id="573" r:id="rId318"/>
    <p:sldId id="574" r:id="rId319"/>
    <p:sldId id="575" r:id="rId320"/>
    <p:sldId id="576" r:id="rId321"/>
    <p:sldId id="577" r:id="rId322"/>
    <p:sldId id="578" r:id="rId323"/>
    <p:sldId id="579" r:id="rId324"/>
    <p:sldId id="580" r:id="rId325"/>
    <p:sldId id="581" r:id="rId326"/>
    <p:sldId id="582" r:id="rId327"/>
    <p:sldId id="583" r:id="rId328"/>
    <p:sldId id="584" r:id="rId329"/>
    <p:sldId id="585" r:id="rId330"/>
    <p:sldId id="586" r:id="rId331"/>
    <p:sldId id="587" r:id="rId332"/>
    <p:sldId id="588" r:id="rId333"/>
    <p:sldId id="589" r:id="rId334"/>
    <p:sldId id="590" r:id="rId335"/>
    <p:sldId id="591" r:id="rId336"/>
    <p:sldId id="592" r:id="rId337"/>
    <p:sldId id="593" r:id="rId338"/>
    <p:sldId id="594" r:id="rId339"/>
    <p:sldId id="595" r:id="rId340"/>
    <p:sldId id="596" r:id="rId341"/>
    <p:sldId id="597" r:id="rId342"/>
    <p:sldId id="598" r:id="rId343"/>
    <p:sldId id="599" r:id="rId344"/>
    <p:sldId id="600" r:id="rId345"/>
    <p:sldId id="601" r:id="rId346"/>
    <p:sldId id="602" r:id="rId347"/>
    <p:sldId id="603" r:id="rId348"/>
    <p:sldId id="604" r:id="rId349"/>
    <p:sldId id="605" r:id="rId350"/>
    <p:sldId id="606" r:id="rId351"/>
    <p:sldId id="607" r:id="rId352"/>
    <p:sldId id="608" r:id="rId353"/>
    <p:sldId id="609" r:id="rId354"/>
    <p:sldId id="610" r:id="rId355"/>
    <p:sldId id="611" r:id="rId356"/>
    <p:sldId id="612" r:id="rId357"/>
    <p:sldId id="613" r:id="rId358"/>
    <p:sldId id="614" r:id="rId359"/>
    <p:sldId id="615" r:id="rId360"/>
    <p:sldId id="616" r:id="rId361"/>
    <p:sldId id="617" r:id="rId362"/>
    <p:sldId id="618" r:id="rId363"/>
    <p:sldId id="619" r:id="rId364"/>
    <p:sldId id="620" r:id="rId365"/>
    <p:sldId id="621" r:id="rId366"/>
    <p:sldId id="622" r:id="rId367"/>
    <p:sldId id="623" r:id="rId368"/>
    <p:sldId id="624" r:id="rId369"/>
    <p:sldId id="625" r:id="rId370"/>
    <p:sldId id="626" r:id="rId371"/>
    <p:sldId id="627" r:id="rId372"/>
    <p:sldId id="628" r:id="rId373"/>
    <p:sldId id="629" r:id="rId374"/>
    <p:sldId id="630" r:id="rId375"/>
    <p:sldId id="631" r:id="rId376"/>
    <p:sldId id="632" r:id="rId377"/>
    <p:sldId id="633" r:id="rId378"/>
    <p:sldId id="634" r:id="rId379"/>
    <p:sldId id="635" r:id="rId380"/>
    <p:sldId id="636" r:id="rId381"/>
    <p:sldId id="637" r:id="rId382"/>
    <p:sldId id="638" r:id="rId383"/>
    <p:sldId id="639" r:id="rId384"/>
    <p:sldId id="640" r:id="rId385"/>
    <p:sldId id="641" r:id="rId386"/>
    <p:sldId id="642" r:id="rId387"/>
    <p:sldId id="643" r:id="rId388"/>
    <p:sldId id="644" r:id="rId389"/>
    <p:sldId id="645" r:id="rId390"/>
    <p:sldId id="646" r:id="rId391"/>
    <p:sldId id="647" r:id="rId392"/>
    <p:sldId id="648" r:id="rId393"/>
    <p:sldId id="649" r:id="rId394"/>
    <p:sldId id="650" r:id="rId395"/>
    <p:sldId id="651" r:id="rId396"/>
    <p:sldId id="652" r:id="rId397"/>
    <p:sldId id="653" r:id="rId398"/>
    <p:sldId id="654" r:id="rId399"/>
    <p:sldId id="655" r:id="rId400"/>
    <p:sldId id="656" r:id="rId401"/>
    <p:sldId id="657" r:id="rId402"/>
    <p:sldId id="658" r:id="rId403"/>
    <p:sldId id="659" r:id="rId404"/>
    <p:sldId id="660" r:id="rId405"/>
    <p:sldId id="661" r:id="rId406"/>
    <p:sldId id="662" r:id="rId407"/>
    <p:sldId id="663" r:id="rId408"/>
    <p:sldId id="664" r:id="rId409"/>
    <p:sldId id="665" r:id="rId410"/>
    <p:sldId id="666" r:id="rId411"/>
    <p:sldId id="667" r:id="rId412"/>
    <p:sldId id="668" r:id="rId413"/>
    <p:sldId id="669" r:id="rId414"/>
    <p:sldId id="670" r:id="rId415"/>
    <p:sldId id="671" r:id="rId416"/>
    <p:sldId id="672" r:id="rId417"/>
    <p:sldId id="673" r:id="rId418"/>
    <p:sldId id="674" r:id="rId419"/>
    <p:sldId id="675" r:id="rId420"/>
    <p:sldId id="676" r:id="rId421"/>
    <p:sldId id="677" r:id="rId422"/>
    <p:sldId id="678" r:id="rId423"/>
    <p:sldId id="679" r:id="rId424"/>
    <p:sldId id="680" r:id="rId425"/>
    <p:sldId id="681" r:id="rId426"/>
    <p:sldId id="682" r:id="rId427"/>
    <p:sldId id="683" r:id="rId428"/>
    <p:sldId id="684" r:id="rId429"/>
    <p:sldId id="685" r:id="rId430"/>
    <p:sldId id="686" r:id="rId431"/>
    <p:sldId id="687" r:id="rId432"/>
    <p:sldId id="688" r:id="rId433"/>
    <p:sldId id="689" r:id="rId434"/>
    <p:sldId id="690" r:id="rId435"/>
    <p:sldId id="691" r:id="rId436"/>
    <p:sldId id="692" r:id="rId437"/>
    <p:sldId id="693" r:id="rId438"/>
    <p:sldId id="694" r:id="rId439"/>
    <p:sldId id="695" r:id="rId440"/>
    <p:sldId id="696" r:id="rId441"/>
    <p:sldId id="697" r:id="rId442"/>
    <p:sldId id="698" r:id="rId443"/>
    <p:sldId id="699" r:id="rId444"/>
    <p:sldId id="700" r:id="rId445"/>
    <p:sldId id="701" r:id="rId446"/>
    <p:sldId id="702" r:id="rId447"/>
    <p:sldId id="703" r:id="rId448"/>
    <p:sldId id="704" r:id="rId449"/>
    <p:sldId id="705" r:id="rId450"/>
    <p:sldId id="706" r:id="rId451"/>
    <p:sldId id="707" r:id="rId452"/>
    <p:sldId id="708" r:id="rId453"/>
    <p:sldId id="709" r:id="rId454"/>
    <p:sldId id="710" r:id="rId455"/>
    <p:sldId id="711" r:id="rId456"/>
    <p:sldId id="712" r:id="rId457"/>
    <p:sldId id="713" r:id="rId458"/>
    <p:sldId id="714" r:id="rId459"/>
    <p:sldId id="715" r:id="rId460"/>
    <p:sldId id="716" r:id="rId461"/>
    <p:sldId id="717" r:id="rId462"/>
    <p:sldId id="718" r:id="rId463"/>
    <p:sldId id="719" r:id="rId464"/>
    <p:sldId id="720" r:id="rId465"/>
    <p:sldId id="721" r:id="rId466"/>
    <p:sldId id="722" r:id="rId467"/>
    <p:sldId id="723" r:id="rId468"/>
    <p:sldId id="724" r:id="rId469"/>
    <p:sldId id="725" r:id="rId470"/>
    <p:sldId id="726" r:id="rId471"/>
    <p:sldId id="727" r:id="rId472"/>
    <p:sldId id="728" r:id="rId473"/>
    <p:sldId id="729" r:id="rId474"/>
    <p:sldId id="730" r:id="rId475"/>
    <p:sldId id="731" r:id="rId476"/>
    <p:sldId id="732" r:id="rId477"/>
    <p:sldId id="733" r:id="rId478"/>
    <p:sldId id="734" r:id="rId479"/>
    <p:sldId id="735" r:id="rId480"/>
    <p:sldId id="736" r:id="rId481"/>
    <p:sldId id="737" r:id="rId482"/>
    <p:sldId id="738" r:id="rId483"/>
    <p:sldId id="739" r:id="rId484"/>
    <p:sldId id="740" r:id="rId485"/>
    <p:sldId id="741" r:id="rId486"/>
    <p:sldId id="742" r:id="rId487"/>
    <p:sldId id="743" r:id="rId488"/>
    <p:sldId id="744" r:id="rId489"/>
    <p:sldId id="745" r:id="rId490"/>
    <p:sldId id="746" r:id="rId491"/>
    <p:sldId id="747" r:id="rId492"/>
    <p:sldId id="748" r:id="rId493"/>
    <p:sldId id="749" r:id="rId494"/>
    <p:sldId id="750" r:id="rId495"/>
    <p:sldId id="751" r:id="rId496"/>
    <p:sldId id="752" r:id="rId497"/>
    <p:sldId id="753" r:id="rId498"/>
    <p:sldId id="754" r:id="rId499"/>
    <p:sldId id="755" r:id="rId500"/>
    <p:sldId id="756" r:id="rId501"/>
    <p:sldId id="757" r:id="rId502"/>
    <p:sldId id="758" r:id="rId503"/>
    <p:sldId id="759" r:id="rId504"/>
    <p:sldId id="760" r:id="rId505"/>
    <p:sldId id="761" r:id="rId506"/>
    <p:sldId id="762" r:id="rId507"/>
    <p:sldId id="763" r:id="rId508"/>
    <p:sldId id="764" r:id="rId509"/>
    <p:sldId id="765" r:id="rId510"/>
    <p:sldId id="766" r:id="rId511"/>
    <p:sldId id="767" r:id="rId512"/>
    <p:sldId id="768" r:id="rId513"/>
    <p:sldId id="769" r:id="rId514"/>
    <p:sldId id="770" r:id="rId515"/>
    <p:sldId id="771" r:id="rId516"/>
    <p:sldId id="772" r:id="rId517"/>
    <p:sldId id="773" r:id="rId518"/>
    <p:sldId id="774" r:id="rId519"/>
    <p:sldId id="775" r:id="rId520"/>
    <p:sldId id="776" r:id="rId521"/>
    <p:sldId id="777" r:id="rId522"/>
    <p:sldId id="778" r:id="rId523"/>
    <p:sldId id="779" r:id="rId524"/>
    <p:sldId id="780" r:id="rId525"/>
    <p:sldId id="781" r:id="rId526"/>
    <p:sldId id="782" r:id="rId527"/>
    <p:sldId id="783" r:id="rId528"/>
    <p:sldId id="784" r:id="rId529"/>
    <p:sldId id="785" r:id="rId530"/>
    <p:sldId id="258" r:id="rId531"/>
  </p:sldIdLst>
  <p:sldSz cx="9144000" cy="6858000" type="screen4x3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19" autoAdjust="0"/>
    <p:restoredTop sz="94624" autoAdjust="0"/>
  </p:normalViewPr>
  <p:slideViewPr>
    <p:cSldViewPr>
      <p:cViewPr varScale="1">
        <p:scale>
          <a:sx n="69" d="100"/>
          <a:sy n="69" d="100"/>
        </p:scale>
        <p:origin x="-54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6.xml"/><Relationship Id="rId299" Type="http://schemas.openxmlformats.org/officeDocument/2006/relationships/slide" Target="slides/slide298.xml"/><Relationship Id="rId21" Type="http://schemas.openxmlformats.org/officeDocument/2006/relationships/slide" Target="slides/slide20.xml"/><Relationship Id="rId63" Type="http://schemas.openxmlformats.org/officeDocument/2006/relationships/slide" Target="slides/slide62.xml"/><Relationship Id="rId159" Type="http://schemas.openxmlformats.org/officeDocument/2006/relationships/slide" Target="slides/slide158.xml"/><Relationship Id="rId324" Type="http://schemas.openxmlformats.org/officeDocument/2006/relationships/slide" Target="slides/slide323.xml"/><Relationship Id="rId366" Type="http://schemas.openxmlformats.org/officeDocument/2006/relationships/slide" Target="slides/slide365.xml"/><Relationship Id="rId531" Type="http://schemas.openxmlformats.org/officeDocument/2006/relationships/slide" Target="slides/slide530.xml"/><Relationship Id="rId170" Type="http://schemas.openxmlformats.org/officeDocument/2006/relationships/slide" Target="slides/slide169.xml"/><Relationship Id="rId226" Type="http://schemas.openxmlformats.org/officeDocument/2006/relationships/slide" Target="slides/slide225.xml"/><Relationship Id="rId433" Type="http://schemas.openxmlformats.org/officeDocument/2006/relationships/slide" Target="slides/slide432.xml"/><Relationship Id="rId268" Type="http://schemas.openxmlformats.org/officeDocument/2006/relationships/slide" Target="slides/slide267.xml"/><Relationship Id="rId475" Type="http://schemas.openxmlformats.org/officeDocument/2006/relationships/slide" Target="slides/slide474.xml"/><Relationship Id="rId32" Type="http://schemas.openxmlformats.org/officeDocument/2006/relationships/slide" Target="slides/slide31.xml"/><Relationship Id="rId74" Type="http://schemas.openxmlformats.org/officeDocument/2006/relationships/slide" Target="slides/slide73.xml"/><Relationship Id="rId128" Type="http://schemas.openxmlformats.org/officeDocument/2006/relationships/slide" Target="slides/slide127.xml"/><Relationship Id="rId335" Type="http://schemas.openxmlformats.org/officeDocument/2006/relationships/slide" Target="slides/slide334.xml"/><Relationship Id="rId377" Type="http://schemas.openxmlformats.org/officeDocument/2006/relationships/slide" Target="slides/slide376.xml"/><Relationship Id="rId500" Type="http://schemas.openxmlformats.org/officeDocument/2006/relationships/slide" Target="slides/slide499.xml"/><Relationship Id="rId5" Type="http://schemas.openxmlformats.org/officeDocument/2006/relationships/slide" Target="slides/slide4.xml"/><Relationship Id="rId181" Type="http://schemas.openxmlformats.org/officeDocument/2006/relationships/slide" Target="slides/slide180.xml"/><Relationship Id="rId237" Type="http://schemas.openxmlformats.org/officeDocument/2006/relationships/slide" Target="slides/slide236.xml"/><Relationship Id="rId402" Type="http://schemas.openxmlformats.org/officeDocument/2006/relationships/slide" Target="slides/slide401.xml"/><Relationship Id="rId279" Type="http://schemas.openxmlformats.org/officeDocument/2006/relationships/slide" Target="slides/slide278.xml"/><Relationship Id="rId444" Type="http://schemas.openxmlformats.org/officeDocument/2006/relationships/slide" Target="slides/slide443.xml"/><Relationship Id="rId486" Type="http://schemas.openxmlformats.org/officeDocument/2006/relationships/slide" Target="slides/slide485.xml"/><Relationship Id="rId43" Type="http://schemas.openxmlformats.org/officeDocument/2006/relationships/slide" Target="slides/slide42.xml"/><Relationship Id="rId139" Type="http://schemas.openxmlformats.org/officeDocument/2006/relationships/slide" Target="slides/slide138.xml"/><Relationship Id="rId290" Type="http://schemas.openxmlformats.org/officeDocument/2006/relationships/slide" Target="slides/slide289.xml"/><Relationship Id="rId304" Type="http://schemas.openxmlformats.org/officeDocument/2006/relationships/slide" Target="slides/slide303.xml"/><Relationship Id="rId346" Type="http://schemas.openxmlformats.org/officeDocument/2006/relationships/slide" Target="slides/slide345.xml"/><Relationship Id="rId388" Type="http://schemas.openxmlformats.org/officeDocument/2006/relationships/slide" Target="slides/slide387.xml"/><Relationship Id="rId511" Type="http://schemas.openxmlformats.org/officeDocument/2006/relationships/slide" Target="slides/slide510.xml"/><Relationship Id="rId85" Type="http://schemas.openxmlformats.org/officeDocument/2006/relationships/slide" Target="slides/slide84.xml"/><Relationship Id="rId150" Type="http://schemas.openxmlformats.org/officeDocument/2006/relationships/slide" Target="slides/slide149.xml"/><Relationship Id="rId192" Type="http://schemas.openxmlformats.org/officeDocument/2006/relationships/slide" Target="slides/slide191.xml"/><Relationship Id="rId206" Type="http://schemas.openxmlformats.org/officeDocument/2006/relationships/slide" Target="slides/slide205.xml"/><Relationship Id="rId413" Type="http://schemas.openxmlformats.org/officeDocument/2006/relationships/slide" Target="slides/slide412.xml"/><Relationship Id="rId248" Type="http://schemas.openxmlformats.org/officeDocument/2006/relationships/slide" Target="slides/slide247.xml"/><Relationship Id="rId455" Type="http://schemas.openxmlformats.org/officeDocument/2006/relationships/slide" Target="slides/slide454.xml"/><Relationship Id="rId497" Type="http://schemas.openxmlformats.org/officeDocument/2006/relationships/slide" Target="slides/slide496.xml"/><Relationship Id="rId12" Type="http://schemas.openxmlformats.org/officeDocument/2006/relationships/slide" Target="slides/slide11.xml"/><Relationship Id="rId108" Type="http://schemas.openxmlformats.org/officeDocument/2006/relationships/slide" Target="slides/slide107.xml"/><Relationship Id="rId315" Type="http://schemas.openxmlformats.org/officeDocument/2006/relationships/slide" Target="slides/slide314.xml"/><Relationship Id="rId357" Type="http://schemas.openxmlformats.org/officeDocument/2006/relationships/slide" Target="slides/slide356.xml"/><Relationship Id="rId522" Type="http://schemas.openxmlformats.org/officeDocument/2006/relationships/slide" Target="slides/slide521.xml"/><Relationship Id="rId54" Type="http://schemas.openxmlformats.org/officeDocument/2006/relationships/slide" Target="slides/slide53.xml"/><Relationship Id="rId96" Type="http://schemas.openxmlformats.org/officeDocument/2006/relationships/slide" Target="slides/slide95.xml"/><Relationship Id="rId161" Type="http://schemas.openxmlformats.org/officeDocument/2006/relationships/slide" Target="slides/slide160.xml"/><Relationship Id="rId217" Type="http://schemas.openxmlformats.org/officeDocument/2006/relationships/slide" Target="slides/slide216.xml"/><Relationship Id="rId399" Type="http://schemas.openxmlformats.org/officeDocument/2006/relationships/slide" Target="slides/slide398.xml"/><Relationship Id="rId259" Type="http://schemas.openxmlformats.org/officeDocument/2006/relationships/slide" Target="slides/slide258.xml"/><Relationship Id="rId424" Type="http://schemas.openxmlformats.org/officeDocument/2006/relationships/slide" Target="slides/slide423.xml"/><Relationship Id="rId466" Type="http://schemas.openxmlformats.org/officeDocument/2006/relationships/slide" Target="slides/slide465.xml"/><Relationship Id="rId23" Type="http://schemas.openxmlformats.org/officeDocument/2006/relationships/slide" Target="slides/slide22.xml"/><Relationship Id="rId119" Type="http://schemas.openxmlformats.org/officeDocument/2006/relationships/slide" Target="slides/slide118.xml"/><Relationship Id="rId270" Type="http://schemas.openxmlformats.org/officeDocument/2006/relationships/slide" Target="slides/slide269.xml"/><Relationship Id="rId326" Type="http://schemas.openxmlformats.org/officeDocument/2006/relationships/slide" Target="slides/slide325.xml"/><Relationship Id="rId533" Type="http://schemas.openxmlformats.org/officeDocument/2006/relationships/viewProps" Target="viewProps.xml"/><Relationship Id="rId65" Type="http://schemas.openxmlformats.org/officeDocument/2006/relationships/slide" Target="slides/slide64.xml"/><Relationship Id="rId130" Type="http://schemas.openxmlformats.org/officeDocument/2006/relationships/slide" Target="slides/slide129.xml"/><Relationship Id="rId368" Type="http://schemas.openxmlformats.org/officeDocument/2006/relationships/slide" Target="slides/slide367.xml"/><Relationship Id="rId172" Type="http://schemas.openxmlformats.org/officeDocument/2006/relationships/slide" Target="slides/slide171.xml"/><Relationship Id="rId228" Type="http://schemas.openxmlformats.org/officeDocument/2006/relationships/slide" Target="slides/slide227.xml"/><Relationship Id="rId435" Type="http://schemas.openxmlformats.org/officeDocument/2006/relationships/slide" Target="slides/slide434.xml"/><Relationship Id="rId477" Type="http://schemas.openxmlformats.org/officeDocument/2006/relationships/slide" Target="slides/slide476.xml"/><Relationship Id="rId281" Type="http://schemas.openxmlformats.org/officeDocument/2006/relationships/slide" Target="slides/slide280.xml"/><Relationship Id="rId337" Type="http://schemas.openxmlformats.org/officeDocument/2006/relationships/slide" Target="slides/slide336.xml"/><Relationship Id="rId502" Type="http://schemas.openxmlformats.org/officeDocument/2006/relationships/slide" Target="slides/slide501.xml"/><Relationship Id="rId34" Type="http://schemas.openxmlformats.org/officeDocument/2006/relationships/slide" Target="slides/slide33.xml"/><Relationship Id="rId76" Type="http://schemas.openxmlformats.org/officeDocument/2006/relationships/slide" Target="slides/slide75.xml"/><Relationship Id="rId141" Type="http://schemas.openxmlformats.org/officeDocument/2006/relationships/slide" Target="slides/slide140.xml"/><Relationship Id="rId379" Type="http://schemas.openxmlformats.org/officeDocument/2006/relationships/slide" Target="slides/slide378.xml"/><Relationship Id="rId7" Type="http://schemas.openxmlformats.org/officeDocument/2006/relationships/slide" Target="slides/slide6.xml"/><Relationship Id="rId183" Type="http://schemas.openxmlformats.org/officeDocument/2006/relationships/slide" Target="slides/slide182.xml"/><Relationship Id="rId239" Type="http://schemas.openxmlformats.org/officeDocument/2006/relationships/slide" Target="slides/slide238.xml"/><Relationship Id="rId390" Type="http://schemas.openxmlformats.org/officeDocument/2006/relationships/slide" Target="slides/slide389.xml"/><Relationship Id="rId404" Type="http://schemas.openxmlformats.org/officeDocument/2006/relationships/slide" Target="slides/slide403.xml"/><Relationship Id="rId446" Type="http://schemas.openxmlformats.org/officeDocument/2006/relationships/slide" Target="slides/slide445.xml"/><Relationship Id="rId250" Type="http://schemas.openxmlformats.org/officeDocument/2006/relationships/slide" Target="slides/slide249.xml"/><Relationship Id="rId292" Type="http://schemas.openxmlformats.org/officeDocument/2006/relationships/slide" Target="slides/slide291.xml"/><Relationship Id="rId306" Type="http://schemas.openxmlformats.org/officeDocument/2006/relationships/slide" Target="slides/slide305.xml"/><Relationship Id="rId488" Type="http://schemas.openxmlformats.org/officeDocument/2006/relationships/slide" Target="slides/slide487.xml"/><Relationship Id="rId45" Type="http://schemas.openxmlformats.org/officeDocument/2006/relationships/slide" Target="slides/slide44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348" Type="http://schemas.openxmlformats.org/officeDocument/2006/relationships/slide" Target="slides/slide347.xml"/><Relationship Id="rId513" Type="http://schemas.openxmlformats.org/officeDocument/2006/relationships/slide" Target="slides/slide512.xml"/><Relationship Id="rId152" Type="http://schemas.openxmlformats.org/officeDocument/2006/relationships/slide" Target="slides/slide151.xml"/><Relationship Id="rId194" Type="http://schemas.openxmlformats.org/officeDocument/2006/relationships/slide" Target="slides/slide193.xml"/><Relationship Id="rId208" Type="http://schemas.openxmlformats.org/officeDocument/2006/relationships/slide" Target="slides/slide207.xml"/><Relationship Id="rId415" Type="http://schemas.openxmlformats.org/officeDocument/2006/relationships/slide" Target="slides/slide414.xml"/><Relationship Id="rId457" Type="http://schemas.openxmlformats.org/officeDocument/2006/relationships/slide" Target="slides/slide456.xml"/><Relationship Id="rId261" Type="http://schemas.openxmlformats.org/officeDocument/2006/relationships/slide" Target="slides/slide260.xml"/><Relationship Id="rId499" Type="http://schemas.openxmlformats.org/officeDocument/2006/relationships/slide" Target="slides/slide498.xml"/><Relationship Id="rId14" Type="http://schemas.openxmlformats.org/officeDocument/2006/relationships/slide" Target="slides/slide13.xml"/><Relationship Id="rId56" Type="http://schemas.openxmlformats.org/officeDocument/2006/relationships/slide" Target="slides/slide55.xml"/><Relationship Id="rId317" Type="http://schemas.openxmlformats.org/officeDocument/2006/relationships/slide" Target="slides/slide316.xml"/><Relationship Id="rId359" Type="http://schemas.openxmlformats.org/officeDocument/2006/relationships/slide" Target="slides/slide358.xml"/><Relationship Id="rId524" Type="http://schemas.openxmlformats.org/officeDocument/2006/relationships/slide" Target="slides/slide523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163" Type="http://schemas.openxmlformats.org/officeDocument/2006/relationships/slide" Target="slides/slide162.xml"/><Relationship Id="rId219" Type="http://schemas.openxmlformats.org/officeDocument/2006/relationships/slide" Target="slides/slide218.xml"/><Relationship Id="rId370" Type="http://schemas.openxmlformats.org/officeDocument/2006/relationships/slide" Target="slides/slide369.xml"/><Relationship Id="rId426" Type="http://schemas.openxmlformats.org/officeDocument/2006/relationships/slide" Target="slides/slide425.xml"/><Relationship Id="rId230" Type="http://schemas.openxmlformats.org/officeDocument/2006/relationships/slide" Target="slides/slide229.xml"/><Relationship Id="rId468" Type="http://schemas.openxmlformats.org/officeDocument/2006/relationships/slide" Target="slides/slide467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272" Type="http://schemas.openxmlformats.org/officeDocument/2006/relationships/slide" Target="slides/slide271.xml"/><Relationship Id="rId293" Type="http://schemas.openxmlformats.org/officeDocument/2006/relationships/slide" Target="slides/slide292.xml"/><Relationship Id="rId307" Type="http://schemas.openxmlformats.org/officeDocument/2006/relationships/slide" Target="slides/slide306.xml"/><Relationship Id="rId328" Type="http://schemas.openxmlformats.org/officeDocument/2006/relationships/slide" Target="slides/slide327.xml"/><Relationship Id="rId349" Type="http://schemas.openxmlformats.org/officeDocument/2006/relationships/slide" Target="slides/slide348.xml"/><Relationship Id="rId514" Type="http://schemas.openxmlformats.org/officeDocument/2006/relationships/slide" Target="slides/slide513.xml"/><Relationship Id="rId535" Type="http://schemas.openxmlformats.org/officeDocument/2006/relationships/tableStyles" Target="tableStyles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153" Type="http://schemas.openxmlformats.org/officeDocument/2006/relationships/slide" Target="slides/slide152.xml"/><Relationship Id="rId174" Type="http://schemas.openxmlformats.org/officeDocument/2006/relationships/slide" Target="slides/slide173.xml"/><Relationship Id="rId195" Type="http://schemas.openxmlformats.org/officeDocument/2006/relationships/slide" Target="slides/slide194.xml"/><Relationship Id="rId209" Type="http://schemas.openxmlformats.org/officeDocument/2006/relationships/slide" Target="slides/slide208.xml"/><Relationship Id="rId360" Type="http://schemas.openxmlformats.org/officeDocument/2006/relationships/slide" Target="slides/slide359.xml"/><Relationship Id="rId381" Type="http://schemas.openxmlformats.org/officeDocument/2006/relationships/slide" Target="slides/slide380.xml"/><Relationship Id="rId416" Type="http://schemas.openxmlformats.org/officeDocument/2006/relationships/slide" Target="slides/slide415.xml"/><Relationship Id="rId220" Type="http://schemas.openxmlformats.org/officeDocument/2006/relationships/slide" Target="slides/slide219.xml"/><Relationship Id="rId241" Type="http://schemas.openxmlformats.org/officeDocument/2006/relationships/slide" Target="slides/slide240.xml"/><Relationship Id="rId437" Type="http://schemas.openxmlformats.org/officeDocument/2006/relationships/slide" Target="slides/slide436.xml"/><Relationship Id="rId458" Type="http://schemas.openxmlformats.org/officeDocument/2006/relationships/slide" Target="slides/slide457.xml"/><Relationship Id="rId479" Type="http://schemas.openxmlformats.org/officeDocument/2006/relationships/slide" Target="slides/slide478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262" Type="http://schemas.openxmlformats.org/officeDocument/2006/relationships/slide" Target="slides/slide261.xml"/><Relationship Id="rId283" Type="http://schemas.openxmlformats.org/officeDocument/2006/relationships/slide" Target="slides/slide282.xml"/><Relationship Id="rId318" Type="http://schemas.openxmlformats.org/officeDocument/2006/relationships/slide" Target="slides/slide317.xml"/><Relationship Id="rId339" Type="http://schemas.openxmlformats.org/officeDocument/2006/relationships/slide" Target="slides/slide338.xml"/><Relationship Id="rId490" Type="http://schemas.openxmlformats.org/officeDocument/2006/relationships/slide" Target="slides/slide489.xml"/><Relationship Id="rId504" Type="http://schemas.openxmlformats.org/officeDocument/2006/relationships/slide" Target="slides/slide503.xml"/><Relationship Id="rId525" Type="http://schemas.openxmlformats.org/officeDocument/2006/relationships/slide" Target="slides/slide524.xml"/><Relationship Id="rId78" Type="http://schemas.openxmlformats.org/officeDocument/2006/relationships/slide" Target="slides/slide77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43" Type="http://schemas.openxmlformats.org/officeDocument/2006/relationships/slide" Target="slides/slide142.xml"/><Relationship Id="rId164" Type="http://schemas.openxmlformats.org/officeDocument/2006/relationships/slide" Target="slides/slide163.xml"/><Relationship Id="rId185" Type="http://schemas.openxmlformats.org/officeDocument/2006/relationships/slide" Target="slides/slide184.xml"/><Relationship Id="rId350" Type="http://schemas.openxmlformats.org/officeDocument/2006/relationships/slide" Target="slides/slide349.xml"/><Relationship Id="rId371" Type="http://schemas.openxmlformats.org/officeDocument/2006/relationships/slide" Target="slides/slide370.xml"/><Relationship Id="rId406" Type="http://schemas.openxmlformats.org/officeDocument/2006/relationships/slide" Target="slides/slide405.xml"/><Relationship Id="rId9" Type="http://schemas.openxmlformats.org/officeDocument/2006/relationships/slide" Target="slides/slide8.xml"/><Relationship Id="rId210" Type="http://schemas.openxmlformats.org/officeDocument/2006/relationships/slide" Target="slides/slide209.xml"/><Relationship Id="rId392" Type="http://schemas.openxmlformats.org/officeDocument/2006/relationships/slide" Target="slides/slide391.xml"/><Relationship Id="rId427" Type="http://schemas.openxmlformats.org/officeDocument/2006/relationships/slide" Target="slides/slide426.xml"/><Relationship Id="rId448" Type="http://schemas.openxmlformats.org/officeDocument/2006/relationships/slide" Target="slides/slide447.xml"/><Relationship Id="rId469" Type="http://schemas.openxmlformats.org/officeDocument/2006/relationships/slide" Target="slides/slide468.xml"/><Relationship Id="rId26" Type="http://schemas.openxmlformats.org/officeDocument/2006/relationships/slide" Target="slides/slide25.xml"/><Relationship Id="rId231" Type="http://schemas.openxmlformats.org/officeDocument/2006/relationships/slide" Target="slides/slide230.xml"/><Relationship Id="rId252" Type="http://schemas.openxmlformats.org/officeDocument/2006/relationships/slide" Target="slides/slide251.xml"/><Relationship Id="rId273" Type="http://schemas.openxmlformats.org/officeDocument/2006/relationships/slide" Target="slides/slide272.xml"/><Relationship Id="rId294" Type="http://schemas.openxmlformats.org/officeDocument/2006/relationships/slide" Target="slides/slide293.xml"/><Relationship Id="rId308" Type="http://schemas.openxmlformats.org/officeDocument/2006/relationships/slide" Target="slides/slide307.xml"/><Relationship Id="rId329" Type="http://schemas.openxmlformats.org/officeDocument/2006/relationships/slide" Target="slides/slide328.xml"/><Relationship Id="rId480" Type="http://schemas.openxmlformats.org/officeDocument/2006/relationships/slide" Target="slides/slide479.xml"/><Relationship Id="rId515" Type="http://schemas.openxmlformats.org/officeDocument/2006/relationships/slide" Target="slides/slide514.xml"/><Relationship Id="rId47" Type="http://schemas.openxmlformats.org/officeDocument/2006/relationships/slide" Target="slides/slide46.xml"/><Relationship Id="rId68" Type="http://schemas.openxmlformats.org/officeDocument/2006/relationships/slide" Target="slides/slide67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54" Type="http://schemas.openxmlformats.org/officeDocument/2006/relationships/slide" Target="slides/slide153.xml"/><Relationship Id="rId175" Type="http://schemas.openxmlformats.org/officeDocument/2006/relationships/slide" Target="slides/slide174.xml"/><Relationship Id="rId340" Type="http://schemas.openxmlformats.org/officeDocument/2006/relationships/slide" Target="slides/slide339.xml"/><Relationship Id="rId361" Type="http://schemas.openxmlformats.org/officeDocument/2006/relationships/slide" Target="slides/slide360.xml"/><Relationship Id="rId196" Type="http://schemas.openxmlformats.org/officeDocument/2006/relationships/slide" Target="slides/slide195.xml"/><Relationship Id="rId200" Type="http://schemas.openxmlformats.org/officeDocument/2006/relationships/slide" Target="slides/slide199.xml"/><Relationship Id="rId382" Type="http://schemas.openxmlformats.org/officeDocument/2006/relationships/slide" Target="slides/slide381.xml"/><Relationship Id="rId417" Type="http://schemas.openxmlformats.org/officeDocument/2006/relationships/slide" Target="slides/slide416.xml"/><Relationship Id="rId438" Type="http://schemas.openxmlformats.org/officeDocument/2006/relationships/slide" Target="slides/slide437.xml"/><Relationship Id="rId459" Type="http://schemas.openxmlformats.org/officeDocument/2006/relationships/slide" Target="slides/slide458.xml"/><Relationship Id="rId16" Type="http://schemas.openxmlformats.org/officeDocument/2006/relationships/slide" Target="slides/slide15.xml"/><Relationship Id="rId221" Type="http://schemas.openxmlformats.org/officeDocument/2006/relationships/slide" Target="slides/slide220.xml"/><Relationship Id="rId242" Type="http://schemas.openxmlformats.org/officeDocument/2006/relationships/slide" Target="slides/slide241.xml"/><Relationship Id="rId263" Type="http://schemas.openxmlformats.org/officeDocument/2006/relationships/slide" Target="slides/slide262.xml"/><Relationship Id="rId284" Type="http://schemas.openxmlformats.org/officeDocument/2006/relationships/slide" Target="slides/slide283.xml"/><Relationship Id="rId319" Type="http://schemas.openxmlformats.org/officeDocument/2006/relationships/slide" Target="slides/slide318.xml"/><Relationship Id="rId470" Type="http://schemas.openxmlformats.org/officeDocument/2006/relationships/slide" Target="slides/slide469.xml"/><Relationship Id="rId491" Type="http://schemas.openxmlformats.org/officeDocument/2006/relationships/slide" Target="slides/slide490.xml"/><Relationship Id="rId505" Type="http://schemas.openxmlformats.org/officeDocument/2006/relationships/slide" Target="slides/slide504.xml"/><Relationship Id="rId526" Type="http://schemas.openxmlformats.org/officeDocument/2006/relationships/slide" Target="slides/slide525.xml"/><Relationship Id="rId37" Type="http://schemas.openxmlformats.org/officeDocument/2006/relationships/slide" Target="slides/slide36.xml"/><Relationship Id="rId58" Type="http://schemas.openxmlformats.org/officeDocument/2006/relationships/slide" Target="slides/slide57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44" Type="http://schemas.openxmlformats.org/officeDocument/2006/relationships/slide" Target="slides/slide143.xml"/><Relationship Id="rId330" Type="http://schemas.openxmlformats.org/officeDocument/2006/relationships/slide" Target="slides/slide329.xml"/><Relationship Id="rId90" Type="http://schemas.openxmlformats.org/officeDocument/2006/relationships/slide" Target="slides/slide89.xml"/><Relationship Id="rId165" Type="http://schemas.openxmlformats.org/officeDocument/2006/relationships/slide" Target="slides/slide164.xml"/><Relationship Id="rId186" Type="http://schemas.openxmlformats.org/officeDocument/2006/relationships/slide" Target="slides/slide185.xml"/><Relationship Id="rId351" Type="http://schemas.openxmlformats.org/officeDocument/2006/relationships/slide" Target="slides/slide350.xml"/><Relationship Id="rId372" Type="http://schemas.openxmlformats.org/officeDocument/2006/relationships/slide" Target="slides/slide371.xml"/><Relationship Id="rId393" Type="http://schemas.openxmlformats.org/officeDocument/2006/relationships/slide" Target="slides/slide392.xml"/><Relationship Id="rId407" Type="http://schemas.openxmlformats.org/officeDocument/2006/relationships/slide" Target="slides/slide406.xml"/><Relationship Id="rId428" Type="http://schemas.openxmlformats.org/officeDocument/2006/relationships/slide" Target="slides/slide427.xml"/><Relationship Id="rId449" Type="http://schemas.openxmlformats.org/officeDocument/2006/relationships/slide" Target="slides/slide448.xml"/><Relationship Id="rId211" Type="http://schemas.openxmlformats.org/officeDocument/2006/relationships/slide" Target="slides/slide210.xml"/><Relationship Id="rId232" Type="http://schemas.openxmlformats.org/officeDocument/2006/relationships/slide" Target="slides/slide231.xml"/><Relationship Id="rId253" Type="http://schemas.openxmlformats.org/officeDocument/2006/relationships/slide" Target="slides/slide252.xml"/><Relationship Id="rId274" Type="http://schemas.openxmlformats.org/officeDocument/2006/relationships/slide" Target="slides/slide273.xml"/><Relationship Id="rId295" Type="http://schemas.openxmlformats.org/officeDocument/2006/relationships/slide" Target="slides/slide294.xml"/><Relationship Id="rId309" Type="http://schemas.openxmlformats.org/officeDocument/2006/relationships/slide" Target="slides/slide308.xml"/><Relationship Id="rId460" Type="http://schemas.openxmlformats.org/officeDocument/2006/relationships/slide" Target="slides/slide459.xml"/><Relationship Id="rId481" Type="http://schemas.openxmlformats.org/officeDocument/2006/relationships/slide" Target="slides/slide480.xml"/><Relationship Id="rId516" Type="http://schemas.openxmlformats.org/officeDocument/2006/relationships/slide" Target="slides/slide515.xml"/><Relationship Id="rId27" Type="http://schemas.openxmlformats.org/officeDocument/2006/relationships/slide" Target="slides/slide26.xml"/><Relationship Id="rId48" Type="http://schemas.openxmlformats.org/officeDocument/2006/relationships/slide" Target="slides/slide47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34" Type="http://schemas.openxmlformats.org/officeDocument/2006/relationships/slide" Target="slides/slide133.xml"/><Relationship Id="rId320" Type="http://schemas.openxmlformats.org/officeDocument/2006/relationships/slide" Target="slides/slide319.xml"/><Relationship Id="rId80" Type="http://schemas.openxmlformats.org/officeDocument/2006/relationships/slide" Target="slides/slide79.xml"/><Relationship Id="rId155" Type="http://schemas.openxmlformats.org/officeDocument/2006/relationships/slide" Target="slides/slide154.xml"/><Relationship Id="rId176" Type="http://schemas.openxmlformats.org/officeDocument/2006/relationships/slide" Target="slides/slide175.xml"/><Relationship Id="rId197" Type="http://schemas.openxmlformats.org/officeDocument/2006/relationships/slide" Target="slides/slide196.xml"/><Relationship Id="rId341" Type="http://schemas.openxmlformats.org/officeDocument/2006/relationships/slide" Target="slides/slide340.xml"/><Relationship Id="rId362" Type="http://schemas.openxmlformats.org/officeDocument/2006/relationships/slide" Target="slides/slide361.xml"/><Relationship Id="rId383" Type="http://schemas.openxmlformats.org/officeDocument/2006/relationships/slide" Target="slides/slide382.xml"/><Relationship Id="rId418" Type="http://schemas.openxmlformats.org/officeDocument/2006/relationships/slide" Target="slides/slide417.xml"/><Relationship Id="rId439" Type="http://schemas.openxmlformats.org/officeDocument/2006/relationships/slide" Target="slides/slide438.xml"/><Relationship Id="rId201" Type="http://schemas.openxmlformats.org/officeDocument/2006/relationships/slide" Target="slides/slide200.xml"/><Relationship Id="rId222" Type="http://schemas.openxmlformats.org/officeDocument/2006/relationships/slide" Target="slides/slide221.xml"/><Relationship Id="rId243" Type="http://schemas.openxmlformats.org/officeDocument/2006/relationships/slide" Target="slides/slide242.xml"/><Relationship Id="rId264" Type="http://schemas.openxmlformats.org/officeDocument/2006/relationships/slide" Target="slides/slide263.xml"/><Relationship Id="rId285" Type="http://schemas.openxmlformats.org/officeDocument/2006/relationships/slide" Target="slides/slide284.xml"/><Relationship Id="rId450" Type="http://schemas.openxmlformats.org/officeDocument/2006/relationships/slide" Target="slides/slide449.xml"/><Relationship Id="rId471" Type="http://schemas.openxmlformats.org/officeDocument/2006/relationships/slide" Target="slides/slide470.xml"/><Relationship Id="rId506" Type="http://schemas.openxmlformats.org/officeDocument/2006/relationships/slide" Target="slides/slide505.xml"/><Relationship Id="rId17" Type="http://schemas.openxmlformats.org/officeDocument/2006/relationships/slide" Target="slides/slide16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24" Type="http://schemas.openxmlformats.org/officeDocument/2006/relationships/slide" Target="slides/slide123.xml"/><Relationship Id="rId310" Type="http://schemas.openxmlformats.org/officeDocument/2006/relationships/slide" Target="slides/slide309.xml"/><Relationship Id="rId492" Type="http://schemas.openxmlformats.org/officeDocument/2006/relationships/slide" Target="slides/slide491.xml"/><Relationship Id="rId527" Type="http://schemas.openxmlformats.org/officeDocument/2006/relationships/slide" Target="slides/slide526.xml"/><Relationship Id="rId70" Type="http://schemas.openxmlformats.org/officeDocument/2006/relationships/slide" Target="slides/slide69.xml"/><Relationship Id="rId91" Type="http://schemas.openxmlformats.org/officeDocument/2006/relationships/slide" Target="slides/slide90.xml"/><Relationship Id="rId145" Type="http://schemas.openxmlformats.org/officeDocument/2006/relationships/slide" Target="slides/slide144.xml"/><Relationship Id="rId166" Type="http://schemas.openxmlformats.org/officeDocument/2006/relationships/slide" Target="slides/slide165.xml"/><Relationship Id="rId187" Type="http://schemas.openxmlformats.org/officeDocument/2006/relationships/slide" Target="slides/slide186.xml"/><Relationship Id="rId331" Type="http://schemas.openxmlformats.org/officeDocument/2006/relationships/slide" Target="slides/slide330.xml"/><Relationship Id="rId352" Type="http://schemas.openxmlformats.org/officeDocument/2006/relationships/slide" Target="slides/slide351.xml"/><Relationship Id="rId373" Type="http://schemas.openxmlformats.org/officeDocument/2006/relationships/slide" Target="slides/slide372.xml"/><Relationship Id="rId394" Type="http://schemas.openxmlformats.org/officeDocument/2006/relationships/slide" Target="slides/slide393.xml"/><Relationship Id="rId408" Type="http://schemas.openxmlformats.org/officeDocument/2006/relationships/slide" Target="slides/slide407.xml"/><Relationship Id="rId429" Type="http://schemas.openxmlformats.org/officeDocument/2006/relationships/slide" Target="slides/slide428.xml"/><Relationship Id="rId1" Type="http://schemas.openxmlformats.org/officeDocument/2006/relationships/slideMaster" Target="slideMasters/slideMaster1.xml"/><Relationship Id="rId212" Type="http://schemas.openxmlformats.org/officeDocument/2006/relationships/slide" Target="slides/slide211.xml"/><Relationship Id="rId233" Type="http://schemas.openxmlformats.org/officeDocument/2006/relationships/slide" Target="slides/slide232.xml"/><Relationship Id="rId254" Type="http://schemas.openxmlformats.org/officeDocument/2006/relationships/slide" Target="slides/slide253.xml"/><Relationship Id="rId440" Type="http://schemas.openxmlformats.org/officeDocument/2006/relationships/slide" Target="slides/slide439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275" Type="http://schemas.openxmlformats.org/officeDocument/2006/relationships/slide" Target="slides/slide274.xml"/><Relationship Id="rId296" Type="http://schemas.openxmlformats.org/officeDocument/2006/relationships/slide" Target="slides/slide295.xml"/><Relationship Id="rId300" Type="http://schemas.openxmlformats.org/officeDocument/2006/relationships/slide" Target="slides/slide299.xml"/><Relationship Id="rId461" Type="http://schemas.openxmlformats.org/officeDocument/2006/relationships/slide" Target="slides/slide460.xml"/><Relationship Id="rId482" Type="http://schemas.openxmlformats.org/officeDocument/2006/relationships/slide" Target="slides/slide481.xml"/><Relationship Id="rId517" Type="http://schemas.openxmlformats.org/officeDocument/2006/relationships/slide" Target="slides/slide516.xml"/><Relationship Id="rId60" Type="http://schemas.openxmlformats.org/officeDocument/2006/relationships/slide" Target="slides/slide59.xml"/><Relationship Id="rId81" Type="http://schemas.openxmlformats.org/officeDocument/2006/relationships/slide" Target="slides/slide80.xml"/><Relationship Id="rId135" Type="http://schemas.openxmlformats.org/officeDocument/2006/relationships/slide" Target="slides/slide134.xml"/><Relationship Id="rId156" Type="http://schemas.openxmlformats.org/officeDocument/2006/relationships/slide" Target="slides/slide155.xml"/><Relationship Id="rId177" Type="http://schemas.openxmlformats.org/officeDocument/2006/relationships/slide" Target="slides/slide176.xml"/><Relationship Id="rId198" Type="http://schemas.openxmlformats.org/officeDocument/2006/relationships/slide" Target="slides/slide197.xml"/><Relationship Id="rId321" Type="http://schemas.openxmlformats.org/officeDocument/2006/relationships/slide" Target="slides/slide320.xml"/><Relationship Id="rId342" Type="http://schemas.openxmlformats.org/officeDocument/2006/relationships/slide" Target="slides/slide341.xml"/><Relationship Id="rId363" Type="http://schemas.openxmlformats.org/officeDocument/2006/relationships/slide" Target="slides/slide362.xml"/><Relationship Id="rId384" Type="http://schemas.openxmlformats.org/officeDocument/2006/relationships/slide" Target="slides/slide383.xml"/><Relationship Id="rId419" Type="http://schemas.openxmlformats.org/officeDocument/2006/relationships/slide" Target="slides/slide418.xml"/><Relationship Id="rId202" Type="http://schemas.openxmlformats.org/officeDocument/2006/relationships/slide" Target="slides/slide201.xml"/><Relationship Id="rId223" Type="http://schemas.openxmlformats.org/officeDocument/2006/relationships/slide" Target="slides/slide222.xml"/><Relationship Id="rId244" Type="http://schemas.openxmlformats.org/officeDocument/2006/relationships/slide" Target="slides/slide243.xml"/><Relationship Id="rId430" Type="http://schemas.openxmlformats.org/officeDocument/2006/relationships/slide" Target="slides/slide429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265" Type="http://schemas.openxmlformats.org/officeDocument/2006/relationships/slide" Target="slides/slide264.xml"/><Relationship Id="rId286" Type="http://schemas.openxmlformats.org/officeDocument/2006/relationships/slide" Target="slides/slide285.xml"/><Relationship Id="rId451" Type="http://schemas.openxmlformats.org/officeDocument/2006/relationships/slide" Target="slides/slide450.xml"/><Relationship Id="rId472" Type="http://schemas.openxmlformats.org/officeDocument/2006/relationships/slide" Target="slides/slide471.xml"/><Relationship Id="rId493" Type="http://schemas.openxmlformats.org/officeDocument/2006/relationships/slide" Target="slides/slide492.xml"/><Relationship Id="rId507" Type="http://schemas.openxmlformats.org/officeDocument/2006/relationships/slide" Target="slides/slide506.xml"/><Relationship Id="rId528" Type="http://schemas.openxmlformats.org/officeDocument/2006/relationships/slide" Target="slides/slide527.xml"/><Relationship Id="rId50" Type="http://schemas.openxmlformats.org/officeDocument/2006/relationships/slide" Target="slides/slide49.xml"/><Relationship Id="rId104" Type="http://schemas.openxmlformats.org/officeDocument/2006/relationships/slide" Target="slides/slide103.xml"/><Relationship Id="rId125" Type="http://schemas.openxmlformats.org/officeDocument/2006/relationships/slide" Target="slides/slide124.xml"/><Relationship Id="rId146" Type="http://schemas.openxmlformats.org/officeDocument/2006/relationships/slide" Target="slides/slide145.xml"/><Relationship Id="rId167" Type="http://schemas.openxmlformats.org/officeDocument/2006/relationships/slide" Target="slides/slide166.xml"/><Relationship Id="rId188" Type="http://schemas.openxmlformats.org/officeDocument/2006/relationships/slide" Target="slides/slide187.xml"/><Relationship Id="rId311" Type="http://schemas.openxmlformats.org/officeDocument/2006/relationships/slide" Target="slides/slide310.xml"/><Relationship Id="rId332" Type="http://schemas.openxmlformats.org/officeDocument/2006/relationships/slide" Target="slides/slide331.xml"/><Relationship Id="rId353" Type="http://schemas.openxmlformats.org/officeDocument/2006/relationships/slide" Target="slides/slide352.xml"/><Relationship Id="rId374" Type="http://schemas.openxmlformats.org/officeDocument/2006/relationships/slide" Target="slides/slide373.xml"/><Relationship Id="rId395" Type="http://schemas.openxmlformats.org/officeDocument/2006/relationships/slide" Target="slides/slide394.xml"/><Relationship Id="rId409" Type="http://schemas.openxmlformats.org/officeDocument/2006/relationships/slide" Target="slides/slide408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13" Type="http://schemas.openxmlformats.org/officeDocument/2006/relationships/slide" Target="slides/slide212.xml"/><Relationship Id="rId234" Type="http://schemas.openxmlformats.org/officeDocument/2006/relationships/slide" Target="slides/slide233.xml"/><Relationship Id="rId420" Type="http://schemas.openxmlformats.org/officeDocument/2006/relationships/slide" Target="slides/slide419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55" Type="http://schemas.openxmlformats.org/officeDocument/2006/relationships/slide" Target="slides/slide254.xml"/><Relationship Id="rId276" Type="http://schemas.openxmlformats.org/officeDocument/2006/relationships/slide" Target="slides/slide275.xml"/><Relationship Id="rId297" Type="http://schemas.openxmlformats.org/officeDocument/2006/relationships/slide" Target="slides/slide296.xml"/><Relationship Id="rId441" Type="http://schemas.openxmlformats.org/officeDocument/2006/relationships/slide" Target="slides/slide440.xml"/><Relationship Id="rId462" Type="http://schemas.openxmlformats.org/officeDocument/2006/relationships/slide" Target="slides/slide461.xml"/><Relationship Id="rId483" Type="http://schemas.openxmlformats.org/officeDocument/2006/relationships/slide" Target="slides/slide482.xml"/><Relationship Id="rId518" Type="http://schemas.openxmlformats.org/officeDocument/2006/relationships/slide" Target="slides/slide517.xml"/><Relationship Id="rId40" Type="http://schemas.openxmlformats.org/officeDocument/2006/relationships/slide" Target="slides/slide39.xml"/><Relationship Id="rId115" Type="http://schemas.openxmlformats.org/officeDocument/2006/relationships/slide" Target="slides/slide114.xml"/><Relationship Id="rId136" Type="http://schemas.openxmlformats.org/officeDocument/2006/relationships/slide" Target="slides/slide135.xml"/><Relationship Id="rId157" Type="http://schemas.openxmlformats.org/officeDocument/2006/relationships/slide" Target="slides/slide156.xml"/><Relationship Id="rId178" Type="http://schemas.openxmlformats.org/officeDocument/2006/relationships/slide" Target="slides/slide177.xml"/><Relationship Id="rId301" Type="http://schemas.openxmlformats.org/officeDocument/2006/relationships/slide" Target="slides/slide300.xml"/><Relationship Id="rId322" Type="http://schemas.openxmlformats.org/officeDocument/2006/relationships/slide" Target="slides/slide321.xml"/><Relationship Id="rId343" Type="http://schemas.openxmlformats.org/officeDocument/2006/relationships/slide" Target="slides/slide342.xml"/><Relationship Id="rId364" Type="http://schemas.openxmlformats.org/officeDocument/2006/relationships/slide" Target="slides/slide363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9" Type="http://schemas.openxmlformats.org/officeDocument/2006/relationships/slide" Target="slides/slide198.xml"/><Relationship Id="rId203" Type="http://schemas.openxmlformats.org/officeDocument/2006/relationships/slide" Target="slides/slide202.xml"/><Relationship Id="rId385" Type="http://schemas.openxmlformats.org/officeDocument/2006/relationships/slide" Target="slides/slide384.xml"/><Relationship Id="rId19" Type="http://schemas.openxmlformats.org/officeDocument/2006/relationships/slide" Target="slides/slide18.xml"/><Relationship Id="rId224" Type="http://schemas.openxmlformats.org/officeDocument/2006/relationships/slide" Target="slides/slide223.xml"/><Relationship Id="rId245" Type="http://schemas.openxmlformats.org/officeDocument/2006/relationships/slide" Target="slides/slide244.xml"/><Relationship Id="rId266" Type="http://schemas.openxmlformats.org/officeDocument/2006/relationships/slide" Target="slides/slide265.xml"/><Relationship Id="rId287" Type="http://schemas.openxmlformats.org/officeDocument/2006/relationships/slide" Target="slides/slide286.xml"/><Relationship Id="rId410" Type="http://schemas.openxmlformats.org/officeDocument/2006/relationships/slide" Target="slides/slide409.xml"/><Relationship Id="rId431" Type="http://schemas.openxmlformats.org/officeDocument/2006/relationships/slide" Target="slides/slide430.xml"/><Relationship Id="rId452" Type="http://schemas.openxmlformats.org/officeDocument/2006/relationships/slide" Target="slides/slide451.xml"/><Relationship Id="rId473" Type="http://schemas.openxmlformats.org/officeDocument/2006/relationships/slide" Target="slides/slide472.xml"/><Relationship Id="rId494" Type="http://schemas.openxmlformats.org/officeDocument/2006/relationships/slide" Target="slides/slide493.xml"/><Relationship Id="rId508" Type="http://schemas.openxmlformats.org/officeDocument/2006/relationships/slide" Target="slides/slide507.xml"/><Relationship Id="rId529" Type="http://schemas.openxmlformats.org/officeDocument/2006/relationships/slide" Target="slides/slide528.xml"/><Relationship Id="rId30" Type="http://schemas.openxmlformats.org/officeDocument/2006/relationships/slide" Target="slides/slide2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147" Type="http://schemas.openxmlformats.org/officeDocument/2006/relationships/slide" Target="slides/slide146.xml"/><Relationship Id="rId168" Type="http://schemas.openxmlformats.org/officeDocument/2006/relationships/slide" Target="slides/slide167.xml"/><Relationship Id="rId312" Type="http://schemas.openxmlformats.org/officeDocument/2006/relationships/slide" Target="slides/slide311.xml"/><Relationship Id="rId333" Type="http://schemas.openxmlformats.org/officeDocument/2006/relationships/slide" Target="slides/slide332.xml"/><Relationship Id="rId354" Type="http://schemas.openxmlformats.org/officeDocument/2006/relationships/slide" Target="slides/slide353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189" Type="http://schemas.openxmlformats.org/officeDocument/2006/relationships/slide" Target="slides/slide188.xml"/><Relationship Id="rId375" Type="http://schemas.openxmlformats.org/officeDocument/2006/relationships/slide" Target="slides/slide374.xml"/><Relationship Id="rId396" Type="http://schemas.openxmlformats.org/officeDocument/2006/relationships/slide" Target="slides/slide395.xml"/><Relationship Id="rId3" Type="http://schemas.openxmlformats.org/officeDocument/2006/relationships/slide" Target="slides/slide2.xml"/><Relationship Id="rId214" Type="http://schemas.openxmlformats.org/officeDocument/2006/relationships/slide" Target="slides/slide213.xml"/><Relationship Id="rId235" Type="http://schemas.openxmlformats.org/officeDocument/2006/relationships/slide" Target="slides/slide234.xml"/><Relationship Id="rId256" Type="http://schemas.openxmlformats.org/officeDocument/2006/relationships/slide" Target="slides/slide255.xml"/><Relationship Id="rId277" Type="http://schemas.openxmlformats.org/officeDocument/2006/relationships/slide" Target="slides/slide276.xml"/><Relationship Id="rId298" Type="http://schemas.openxmlformats.org/officeDocument/2006/relationships/slide" Target="slides/slide297.xml"/><Relationship Id="rId400" Type="http://schemas.openxmlformats.org/officeDocument/2006/relationships/slide" Target="slides/slide399.xml"/><Relationship Id="rId421" Type="http://schemas.openxmlformats.org/officeDocument/2006/relationships/slide" Target="slides/slide420.xml"/><Relationship Id="rId442" Type="http://schemas.openxmlformats.org/officeDocument/2006/relationships/slide" Target="slides/slide441.xml"/><Relationship Id="rId463" Type="http://schemas.openxmlformats.org/officeDocument/2006/relationships/slide" Target="slides/slide462.xml"/><Relationship Id="rId484" Type="http://schemas.openxmlformats.org/officeDocument/2006/relationships/slide" Target="slides/slide483.xml"/><Relationship Id="rId519" Type="http://schemas.openxmlformats.org/officeDocument/2006/relationships/slide" Target="slides/slide518.xml"/><Relationship Id="rId116" Type="http://schemas.openxmlformats.org/officeDocument/2006/relationships/slide" Target="slides/slide115.xml"/><Relationship Id="rId137" Type="http://schemas.openxmlformats.org/officeDocument/2006/relationships/slide" Target="slides/slide136.xml"/><Relationship Id="rId158" Type="http://schemas.openxmlformats.org/officeDocument/2006/relationships/slide" Target="slides/slide157.xml"/><Relationship Id="rId302" Type="http://schemas.openxmlformats.org/officeDocument/2006/relationships/slide" Target="slides/slide301.xml"/><Relationship Id="rId323" Type="http://schemas.openxmlformats.org/officeDocument/2006/relationships/slide" Target="slides/slide322.xml"/><Relationship Id="rId344" Type="http://schemas.openxmlformats.org/officeDocument/2006/relationships/slide" Target="slides/slide343.xml"/><Relationship Id="rId530" Type="http://schemas.openxmlformats.org/officeDocument/2006/relationships/slide" Target="slides/slide529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179" Type="http://schemas.openxmlformats.org/officeDocument/2006/relationships/slide" Target="slides/slide178.xml"/><Relationship Id="rId365" Type="http://schemas.openxmlformats.org/officeDocument/2006/relationships/slide" Target="slides/slide364.xml"/><Relationship Id="rId386" Type="http://schemas.openxmlformats.org/officeDocument/2006/relationships/slide" Target="slides/slide385.xml"/><Relationship Id="rId190" Type="http://schemas.openxmlformats.org/officeDocument/2006/relationships/slide" Target="slides/slide189.xml"/><Relationship Id="rId204" Type="http://schemas.openxmlformats.org/officeDocument/2006/relationships/slide" Target="slides/slide203.xml"/><Relationship Id="rId225" Type="http://schemas.openxmlformats.org/officeDocument/2006/relationships/slide" Target="slides/slide224.xml"/><Relationship Id="rId246" Type="http://schemas.openxmlformats.org/officeDocument/2006/relationships/slide" Target="slides/slide245.xml"/><Relationship Id="rId267" Type="http://schemas.openxmlformats.org/officeDocument/2006/relationships/slide" Target="slides/slide266.xml"/><Relationship Id="rId288" Type="http://schemas.openxmlformats.org/officeDocument/2006/relationships/slide" Target="slides/slide287.xml"/><Relationship Id="rId411" Type="http://schemas.openxmlformats.org/officeDocument/2006/relationships/slide" Target="slides/slide410.xml"/><Relationship Id="rId432" Type="http://schemas.openxmlformats.org/officeDocument/2006/relationships/slide" Target="slides/slide431.xml"/><Relationship Id="rId453" Type="http://schemas.openxmlformats.org/officeDocument/2006/relationships/slide" Target="slides/slide452.xml"/><Relationship Id="rId474" Type="http://schemas.openxmlformats.org/officeDocument/2006/relationships/slide" Target="slides/slide473.xml"/><Relationship Id="rId509" Type="http://schemas.openxmlformats.org/officeDocument/2006/relationships/slide" Target="slides/slide508.xml"/><Relationship Id="rId106" Type="http://schemas.openxmlformats.org/officeDocument/2006/relationships/slide" Target="slides/slide105.xml"/><Relationship Id="rId127" Type="http://schemas.openxmlformats.org/officeDocument/2006/relationships/slide" Target="slides/slide126.xml"/><Relationship Id="rId313" Type="http://schemas.openxmlformats.org/officeDocument/2006/relationships/slide" Target="slides/slide312.xml"/><Relationship Id="rId495" Type="http://schemas.openxmlformats.org/officeDocument/2006/relationships/slide" Target="slides/slide494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94" Type="http://schemas.openxmlformats.org/officeDocument/2006/relationships/slide" Target="slides/slide93.xml"/><Relationship Id="rId148" Type="http://schemas.openxmlformats.org/officeDocument/2006/relationships/slide" Target="slides/slide147.xml"/><Relationship Id="rId169" Type="http://schemas.openxmlformats.org/officeDocument/2006/relationships/slide" Target="slides/slide168.xml"/><Relationship Id="rId334" Type="http://schemas.openxmlformats.org/officeDocument/2006/relationships/slide" Target="slides/slide333.xml"/><Relationship Id="rId355" Type="http://schemas.openxmlformats.org/officeDocument/2006/relationships/slide" Target="slides/slide354.xml"/><Relationship Id="rId376" Type="http://schemas.openxmlformats.org/officeDocument/2006/relationships/slide" Target="slides/slide375.xml"/><Relationship Id="rId397" Type="http://schemas.openxmlformats.org/officeDocument/2006/relationships/slide" Target="slides/slide396.xml"/><Relationship Id="rId520" Type="http://schemas.openxmlformats.org/officeDocument/2006/relationships/slide" Target="slides/slide519.xml"/><Relationship Id="rId4" Type="http://schemas.openxmlformats.org/officeDocument/2006/relationships/slide" Target="slides/slide3.xml"/><Relationship Id="rId180" Type="http://schemas.openxmlformats.org/officeDocument/2006/relationships/slide" Target="slides/slide179.xml"/><Relationship Id="rId215" Type="http://schemas.openxmlformats.org/officeDocument/2006/relationships/slide" Target="slides/slide214.xml"/><Relationship Id="rId236" Type="http://schemas.openxmlformats.org/officeDocument/2006/relationships/slide" Target="slides/slide235.xml"/><Relationship Id="rId257" Type="http://schemas.openxmlformats.org/officeDocument/2006/relationships/slide" Target="slides/slide256.xml"/><Relationship Id="rId278" Type="http://schemas.openxmlformats.org/officeDocument/2006/relationships/slide" Target="slides/slide277.xml"/><Relationship Id="rId401" Type="http://schemas.openxmlformats.org/officeDocument/2006/relationships/slide" Target="slides/slide400.xml"/><Relationship Id="rId422" Type="http://schemas.openxmlformats.org/officeDocument/2006/relationships/slide" Target="slides/slide421.xml"/><Relationship Id="rId443" Type="http://schemas.openxmlformats.org/officeDocument/2006/relationships/slide" Target="slides/slide442.xml"/><Relationship Id="rId464" Type="http://schemas.openxmlformats.org/officeDocument/2006/relationships/slide" Target="slides/slide463.xml"/><Relationship Id="rId303" Type="http://schemas.openxmlformats.org/officeDocument/2006/relationships/slide" Target="slides/slide302.xml"/><Relationship Id="rId485" Type="http://schemas.openxmlformats.org/officeDocument/2006/relationships/slide" Target="slides/slide484.xml"/><Relationship Id="rId42" Type="http://schemas.openxmlformats.org/officeDocument/2006/relationships/slide" Target="slides/slide41.xml"/><Relationship Id="rId84" Type="http://schemas.openxmlformats.org/officeDocument/2006/relationships/slide" Target="slides/slide83.xml"/><Relationship Id="rId138" Type="http://schemas.openxmlformats.org/officeDocument/2006/relationships/slide" Target="slides/slide137.xml"/><Relationship Id="rId345" Type="http://schemas.openxmlformats.org/officeDocument/2006/relationships/slide" Target="slides/slide344.xml"/><Relationship Id="rId387" Type="http://schemas.openxmlformats.org/officeDocument/2006/relationships/slide" Target="slides/slide386.xml"/><Relationship Id="rId510" Type="http://schemas.openxmlformats.org/officeDocument/2006/relationships/slide" Target="slides/slide509.xml"/><Relationship Id="rId191" Type="http://schemas.openxmlformats.org/officeDocument/2006/relationships/slide" Target="slides/slide190.xml"/><Relationship Id="rId205" Type="http://schemas.openxmlformats.org/officeDocument/2006/relationships/slide" Target="slides/slide204.xml"/><Relationship Id="rId247" Type="http://schemas.openxmlformats.org/officeDocument/2006/relationships/slide" Target="slides/slide246.xml"/><Relationship Id="rId412" Type="http://schemas.openxmlformats.org/officeDocument/2006/relationships/slide" Target="slides/slide411.xml"/><Relationship Id="rId107" Type="http://schemas.openxmlformats.org/officeDocument/2006/relationships/slide" Target="slides/slide106.xml"/><Relationship Id="rId289" Type="http://schemas.openxmlformats.org/officeDocument/2006/relationships/slide" Target="slides/slide288.xml"/><Relationship Id="rId454" Type="http://schemas.openxmlformats.org/officeDocument/2006/relationships/slide" Target="slides/slide453.xml"/><Relationship Id="rId496" Type="http://schemas.openxmlformats.org/officeDocument/2006/relationships/slide" Target="slides/slide495.xml"/><Relationship Id="rId11" Type="http://schemas.openxmlformats.org/officeDocument/2006/relationships/slide" Target="slides/slide10.xml"/><Relationship Id="rId53" Type="http://schemas.openxmlformats.org/officeDocument/2006/relationships/slide" Target="slides/slide52.xml"/><Relationship Id="rId149" Type="http://schemas.openxmlformats.org/officeDocument/2006/relationships/slide" Target="slides/slide148.xml"/><Relationship Id="rId314" Type="http://schemas.openxmlformats.org/officeDocument/2006/relationships/slide" Target="slides/slide313.xml"/><Relationship Id="rId356" Type="http://schemas.openxmlformats.org/officeDocument/2006/relationships/slide" Target="slides/slide355.xml"/><Relationship Id="rId398" Type="http://schemas.openxmlformats.org/officeDocument/2006/relationships/slide" Target="slides/slide397.xml"/><Relationship Id="rId521" Type="http://schemas.openxmlformats.org/officeDocument/2006/relationships/slide" Target="slides/slide520.xml"/><Relationship Id="rId95" Type="http://schemas.openxmlformats.org/officeDocument/2006/relationships/slide" Target="slides/slide94.xml"/><Relationship Id="rId160" Type="http://schemas.openxmlformats.org/officeDocument/2006/relationships/slide" Target="slides/slide159.xml"/><Relationship Id="rId216" Type="http://schemas.openxmlformats.org/officeDocument/2006/relationships/slide" Target="slides/slide215.xml"/><Relationship Id="rId423" Type="http://schemas.openxmlformats.org/officeDocument/2006/relationships/slide" Target="slides/slide422.xml"/><Relationship Id="rId258" Type="http://schemas.openxmlformats.org/officeDocument/2006/relationships/slide" Target="slides/slide257.xml"/><Relationship Id="rId465" Type="http://schemas.openxmlformats.org/officeDocument/2006/relationships/slide" Target="slides/slide464.xml"/><Relationship Id="rId22" Type="http://schemas.openxmlformats.org/officeDocument/2006/relationships/slide" Target="slides/slide21.xml"/><Relationship Id="rId64" Type="http://schemas.openxmlformats.org/officeDocument/2006/relationships/slide" Target="slides/slide63.xml"/><Relationship Id="rId118" Type="http://schemas.openxmlformats.org/officeDocument/2006/relationships/slide" Target="slides/slide117.xml"/><Relationship Id="rId325" Type="http://schemas.openxmlformats.org/officeDocument/2006/relationships/slide" Target="slides/slide324.xml"/><Relationship Id="rId367" Type="http://schemas.openxmlformats.org/officeDocument/2006/relationships/slide" Target="slides/slide366.xml"/><Relationship Id="rId532" Type="http://schemas.openxmlformats.org/officeDocument/2006/relationships/presProps" Target="presProps.xml"/><Relationship Id="rId171" Type="http://schemas.openxmlformats.org/officeDocument/2006/relationships/slide" Target="slides/slide170.xml"/><Relationship Id="rId227" Type="http://schemas.openxmlformats.org/officeDocument/2006/relationships/slide" Target="slides/slide226.xml"/><Relationship Id="rId269" Type="http://schemas.openxmlformats.org/officeDocument/2006/relationships/slide" Target="slides/slide268.xml"/><Relationship Id="rId434" Type="http://schemas.openxmlformats.org/officeDocument/2006/relationships/slide" Target="slides/slide433.xml"/><Relationship Id="rId476" Type="http://schemas.openxmlformats.org/officeDocument/2006/relationships/slide" Target="slides/slide475.xml"/><Relationship Id="rId33" Type="http://schemas.openxmlformats.org/officeDocument/2006/relationships/slide" Target="slides/slide32.xml"/><Relationship Id="rId129" Type="http://schemas.openxmlformats.org/officeDocument/2006/relationships/slide" Target="slides/slide128.xml"/><Relationship Id="rId280" Type="http://schemas.openxmlformats.org/officeDocument/2006/relationships/slide" Target="slides/slide279.xml"/><Relationship Id="rId336" Type="http://schemas.openxmlformats.org/officeDocument/2006/relationships/slide" Target="slides/slide335.xml"/><Relationship Id="rId501" Type="http://schemas.openxmlformats.org/officeDocument/2006/relationships/slide" Target="slides/slide500.xml"/><Relationship Id="rId75" Type="http://schemas.openxmlformats.org/officeDocument/2006/relationships/slide" Target="slides/slide74.xml"/><Relationship Id="rId140" Type="http://schemas.openxmlformats.org/officeDocument/2006/relationships/slide" Target="slides/slide139.xml"/><Relationship Id="rId182" Type="http://schemas.openxmlformats.org/officeDocument/2006/relationships/slide" Target="slides/slide181.xml"/><Relationship Id="rId378" Type="http://schemas.openxmlformats.org/officeDocument/2006/relationships/slide" Target="slides/slide377.xml"/><Relationship Id="rId403" Type="http://schemas.openxmlformats.org/officeDocument/2006/relationships/slide" Target="slides/slide402.xml"/><Relationship Id="rId6" Type="http://schemas.openxmlformats.org/officeDocument/2006/relationships/slide" Target="slides/slide5.xml"/><Relationship Id="rId238" Type="http://schemas.openxmlformats.org/officeDocument/2006/relationships/slide" Target="slides/slide237.xml"/><Relationship Id="rId445" Type="http://schemas.openxmlformats.org/officeDocument/2006/relationships/slide" Target="slides/slide444.xml"/><Relationship Id="rId487" Type="http://schemas.openxmlformats.org/officeDocument/2006/relationships/slide" Target="slides/slide486.xml"/><Relationship Id="rId291" Type="http://schemas.openxmlformats.org/officeDocument/2006/relationships/slide" Target="slides/slide290.xml"/><Relationship Id="rId305" Type="http://schemas.openxmlformats.org/officeDocument/2006/relationships/slide" Target="slides/slide304.xml"/><Relationship Id="rId347" Type="http://schemas.openxmlformats.org/officeDocument/2006/relationships/slide" Target="slides/slide346.xml"/><Relationship Id="rId512" Type="http://schemas.openxmlformats.org/officeDocument/2006/relationships/slide" Target="slides/slide511.xml"/><Relationship Id="rId44" Type="http://schemas.openxmlformats.org/officeDocument/2006/relationships/slide" Target="slides/slide43.xml"/><Relationship Id="rId86" Type="http://schemas.openxmlformats.org/officeDocument/2006/relationships/slide" Target="slides/slide85.xml"/><Relationship Id="rId151" Type="http://schemas.openxmlformats.org/officeDocument/2006/relationships/slide" Target="slides/slide150.xml"/><Relationship Id="rId389" Type="http://schemas.openxmlformats.org/officeDocument/2006/relationships/slide" Target="slides/slide388.xml"/><Relationship Id="rId193" Type="http://schemas.openxmlformats.org/officeDocument/2006/relationships/slide" Target="slides/slide192.xml"/><Relationship Id="rId207" Type="http://schemas.openxmlformats.org/officeDocument/2006/relationships/slide" Target="slides/slide206.xml"/><Relationship Id="rId249" Type="http://schemas.openxmlformats.org/officeDocument/2006/relationships/slide" Target="slides/slide248.xml"/><Relationship Id="rId414" Type="http://schemas.openxmlformats.org/officeDocument/2006/relationships/slide" Target="slides/slide413.xml"/><Relationship Id="rId456" Type="http://schemas.openxmlformats.org/officeDocument/2006/relationships/slide" Target="slides/slide455.xml"/><Relationship Id="rId498" Type="http://schemas.openxmlformats.org/officeDocument/2006/relationships/slide" Target="slides/slide497.xml"/><Relationship Id="rId13" Type="http://schemas.openxmlformats.org/officeDocument/2006/relationships/slide" Target="slides/slide12.xml"/><Relationship Id="rId109" Type="http://schemas.openxmlformats.org/officeDocument/2006/relationships/slide" Target="slides/slide108.xml"/><Relationship Id="rId260" Type="http://schemas.openxmlformats.org/officeDocument/2006/relationships/slide" Target="slides/slide259.xml"/><Relationship Id="rId316" Type="http://schemas.openxmlformats.org/officeDocument/2006/relationships/slide" Target="slides/slide315.xml"/><Relationship Id="rId523" Type="http://schemas.openxmlformats.org/officeDocument/2006/relationships/slide" Target="slides/slide522.xml"/><Relationship Id="rId55" Type="http://schemas.openxmlformats.org/officeDocument/2006/relationships/slide" Target="slides/slide54.xml"/><Relationship Id="rId97" Type="http://schemas.openxmlformats.org/officeDocument/2006/relationships/slide" Target="slides/slide96.xml"/><Relationship Id="rId120" Type="http://schemas.openxmlformats.org/officeDocument/2006/relationships/slide" Target="slides/slide119.xml"/><Relationship Id="rId358" Type="http://schemas.openxmlformats.org/officeDocument/2006/relationships/slide" Target="slides/slide357.xml"/><Relationship Id="rId162" Type="http://schemas.openxmlformats.org/officeDocument/2006/relationships/slide" Target="slides/slide161.xml"/><Relationship Id="rId218" Type="http://schemas.openxmlformats.org/officeDocument/2006/relationships/slide" Target="slides/slide217.xml"/><Relationship Id="rId425" Type="http://schemas.openxmlformats.org/officeDocument/2006/relationships/slide" Target="slides/slide424.xml"/><Relationship Id="rId467" Type="http://schemas.openxmlformats.org/officeDocument/2006/relationships/slide" Target="slides/slide466.xml"/><Relationship Id="rId271" Type="http://schemas.openxmlformats.org/officeDocument/2006/relationships/slide" Target="slides/slide270.xml"/><Relationship Id="rId24" Type="http://schemas.openxmlformats.org/officeDocument/2006/relationships/slide" Target="slides/slide23.xml"/><Relationship Id="rId66" Type="http://schemas.openxmlformats.org/officeDocument/2006/relationships/slide" Target="slides/slide65.xml"/><Relationship Id="rId131" Type="http://schemas.openxmlformats.org/officeDocument/2006/relationships/slide" Target="slides/slide130.xml"/><Relationship Id="rId327" Type="http://schemas.openxmlformats.org/officeDocument/2006/relationships/slide" Target="slides/slide326.xml"/><Relationship Id="rId369" Type="http://schemas.openxmlformats.org/officeDocument/2006/relationships/slide" Target="slides/slide368.xml"/><Relationship Id="rId534" Type="http://schemas.openxmlformats.org/officeDocument/2006/relationships/theme" Target="theme/theme1.xml"/><Relationship Id="rId173" Type="http://schemas.openxmlformats.org/officeDocument/2006/relationships/slide" Target="slides/slide172.xml"/><Relationship Id="rId229" Type="http://schemas.openxmlformats.org/officeDocument/2006/relationships/slide" Target="slides/slide228.xml"/><Relationship Id="rId380" Type="http://schemas.openxmlformats.org/officeDocument/2006/relationships/slide" Target="slides/slide379.xml"/><Relationship Id="rId436" Type="http://schemas.openxmlformats.org/officeDocument/2006/relationships/slide" Target="slides/slide435.xml"/><Relationship Id="rId240" Type="http://schemas.openxmlformats.org/officeDocument/2006/relationships/slide" Target="slides/slide239.xml"/><Relationship Id="rId478" Type="http://schemas.openxmlformats.org/officeDocument/2006/relationships/slide" Target="slides/slide477.xml"/><Relationship Id="rId35" Type="http://schemas.openxmlformats.org/officeDocument/2006/relationships/slide" Target="slides/slide34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282" Type="http://schemas.openxmlformats.org/officeDocument/2006/relationships/slide" Target="slides/slide281.xml"/><Relationship Id="rId338" Type="http://schemas.openxmlformats.org/officeDocument/2006/relationships/slide" Target="slides/slide337.xml"/><Relationship Id="rId503" Type="http://schemas.openxmlformats.org/officeDocument/2006/relationships/slide" Target="slides/slide502.xml"/><Relationship Id="rId8" Type="http://schemas.openxmlformats.org/officeDocument/2006/relationships/slide" Target="slides/slide7.xml"/><Relationship Id="rId142" Type="http://schemas.openxmlformats.org/officeDocument/2006/relationships/slide" Target="slides/slide141.xml"/><Relationship Id="rId184" Type="http://schemas.openxmlformats.org/officeDocument/2006/relationships/slide" Target="slides/slide183.xml"/><Relationship Id="rId391" Type="http://schemas.openxmlformats.org/officeDocument/2006/relationships/slide" Target="slides/slide390.xml"/><Relationship Id="rId405" Type="http://schemas.openxmlformats.org/officeDocument/2006/relationships/slide" Target="slides/slide404.xml"/><Relationship Id="rId447" Type="http://schemas.openxmlformats.org/officeDocument/2006/relationships/slide" Target="slides/slide446.xml"/><Relationship Id="rId251" Type="http://schemas.openxmlformats.org/officeDocument/2006/relationships/slide" Target="slides/slide250.xml"/><Relationship Id="rId489" Type="http://schemas.openxmlformats.org/officeDocument/2006/relationships/slide" Target="slides/slide48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62968-403C-42B0-BFE1-005C887EFE13}" type="datetimeFigureOut">
              <a:rPr lang="es-PE" smtClean="0"/>
              <a:t>05/07/2016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B127B-C7FD-46F3-BEFD-577A4B56DBB4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62968-403C-42B0-BFE1-005C887EFE13}" type="datetimeFigureOut">
              <a:rPr lang="es-PE" smtClean="0"/>
              <a:t>05/07/2016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B127B-C7FD-46F3-BEFD-577A4B56DBB4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62968-403C-42B0-BFE1-005C887EFE13}" type="datetimeFigureOut">
              <a:rPr lang="es-PE" smtClean="0"/>
              <a:t>05/07/2016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B127B-C7FD-46F3-BEFD-577A4B56DBB4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62968-403C-42B0-BFE1-005C887EFE13}" type="datetimeFigureOut">
              <a:rPr lang="es-PE" smtClean="0"/>
              <a:t>05/07/2016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B127B-C7FD-46F3-BEFD-577A4B56DBB4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62968-403C-42B0-BFE1-005C887EFE13}" type="datetimeFigureOut">
              <a:rPr lang="es-PE" smtClean="0"/>
              <a:t>05/07/2016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B127B-C7FD-46F3-BEFD-577A4B56DBB4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62968-403C-42B0-BFE1-005C887EFE13}" type="datetimeFigureOut">
              <a:rPr lang="es-PE" smtClean="0"/>
              <a:t>05/07/2016</a:t>
            </a:fld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B127B-C7FD-46F3-BEFD-577A4B56DBB4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62968-403C-42B0-BFE1-005C887EFE13}" type="datetimeFigureOut">
              <a:rPr lang="es-PE" smtClean="0"/>
              <a:t>05/07/2016</a:t>
            </a:fld>
            <a:endParaRPr lang="es-PE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B127B-C7FD-46F3-BEFD-577A4B56DBB4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62968-403C-42B0-BFE1-005C887EFE13}" type="datetimeFigureOut">
              <a:rPr lang="es-PE" smtClean="0"/>
              <a:t>05/07/2016</a:t>
            </a:fld>
            <a:endParaRPr lang="es-PE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B127B-C7FD-46F3-BEFD-577A4B56DBB4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62968-403C-42B0-BFE1-005C887EFE13}" type="datetimeFigureOut">
              <a:rPr lang="es-PE" smtClean="0"/>
              <a:t>05/07/2016</a:t>
            </a:fld>
            <a:endParaRPr lang="es-PE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B127B-C7FD-46F3-BEFD-577A4B56DBB4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62968-403C-42B0-BFE1-005C887EFE13}" type="datetimeFigureOut">
              <a:rPr lang="es-PE" smtClean="0"/>
              <a:t>05/07/2016</a:t>
            </a:fld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B127B-C7FD-46F3-BEFD-577A4B56DBB4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62968-403C-42B0-BFE1-005C887EFE13}" type="datetimeFigureOut">
              <a:rPr lang="es-PE" smtClean="0"/>
              <a:t>05/07/2016</a:t>
            </a:fld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B127B-C7FD-46F3-BEFD-577A4B56DBB4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162968-403C-42B0-BFE1-005C887EFE13}" type="datetimeFigureOut">
              <a:rPr lang="es-PE" smtClean="0"/>
              <a:t>05/07/2016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BB127B-C7FD-46F3-BEFD-577A4B56DBB4}" type="slidenum">
              <a:rPr lang="es-PE" smtClean="0"/>
              <a:t>‹Nº›</a:t>
            </a:fld>
            <a:endParaRPr lang="es-P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ítulo"/>
          <p:cNvSpPr>
            <a:spLocks noGrp="1"/>
          </p:cNvSpPr>
          <p:nvPr>
            <p:ph type="title"/>
          </p:nvPr>
        </p:nvSpPr>
        <p:spPr>
          <a:xfrm>
            <a:off x="714348" y="357166"/>
            <a:ext cx="8229600" cy="1143000"/>
          </a:xfrm>
        </p:spPr>
        <p:txBody>
          <a:bodyPr numCol="1">
            <a:normAutofit/>
          </a:bodyPr>
          <a:lstStyle/>
          <a:p>
            <a:pPr algn="l"/>
            <a:r>
              <a:rPr lang="es-PE" sz="5400" dirty="0"/>
              <a:t>	</a:t>
            </a:r>
            <a:r>
              <a:rPr lang="es-PE" sz="6600" dirty="0" smtClean="0"/>
              <a:t>    Microsoft  Office </a:t>
            </a:r>
            <a:endParaRPr lang="es-PE" sz="6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1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1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1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1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1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1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1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1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1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1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1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1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1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1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1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1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1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1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1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1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1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1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1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1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1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1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1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1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1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1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1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1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1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1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1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1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1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1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1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1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1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1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1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1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1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1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1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1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1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PE" sz="7200" dirty="0" smtClean="0"/>
              <a:t>Word</a:t>
            </a:r>
            <a:endParaRPr lang="es-PE" sz="7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2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2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2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2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2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2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2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2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2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2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2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2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2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2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2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2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2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2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2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2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2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2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2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2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2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2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2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2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2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2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2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2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2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2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2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2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2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2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2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2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2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2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2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2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2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2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2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2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2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2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2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2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2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2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2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2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2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2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2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2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2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2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2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2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2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2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2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2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2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2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2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2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2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2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2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2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2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2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2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2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2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2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2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2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2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2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2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2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2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2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2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2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2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2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2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2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2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2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2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2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3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3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3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3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3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3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3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3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3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3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3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3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3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3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3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3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3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3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3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3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3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3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3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3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3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3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3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3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3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3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3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3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3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3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3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3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3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3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3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3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3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3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3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3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3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3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3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3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3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3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3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3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3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3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3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3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3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3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3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3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3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3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3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3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3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3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3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3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3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3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3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3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3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3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3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3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3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3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3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3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3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3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3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3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3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3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3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3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3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3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3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3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3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3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3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3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3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3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3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3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4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4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4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4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4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4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4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4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4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4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4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4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4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4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4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4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4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4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4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4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4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4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4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4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4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4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4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4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4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4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4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4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4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4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4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4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4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4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4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4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4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4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4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4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4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4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4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4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4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4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4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4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4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4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4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4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4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4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4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4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4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4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4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4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4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4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4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4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4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4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4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4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4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4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4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4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4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4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4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4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4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4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4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4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4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4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4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4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4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4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4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4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4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4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4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4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4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4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4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4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5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5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5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5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5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5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5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5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5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5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5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5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5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5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5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5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5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5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5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5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5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5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5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5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5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5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5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5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5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5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5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 smtClean="0"/>
              <a:t>Ex</a:t>
            </a:r>
            <a:endParaRPr lang="es-PE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2</Words>
  <Application>Microsoft Office PowerPoint</Application>
  <PresentationFormat>Presentación en pantalla (4:3)</PresentationFormat>
  <Paragraphs>3</Paragraphs>
  <Slides>530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530</vt:i4>
      </vt:variant>
    </vt:vector>
  </HeadingPairs>
  <TitlesOfParts>
    <vt:vector size="531" baseType="lpstr">
      <vt:lpstr>Tema de Office</vt:lpstr>
      <vt:lpstr>     Microsoft  Office </vt:lpstr>
      <vt:lpstr>Word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Diapositiva 19</vt:lpstr>
      <vt:lpstr>Diapositiva 20</vt:lpstr>
      <vt:lpstr>Diapositiva 21</vt:lpstr>
      <vt:lpstr>Diapositiva 22</vt:lpstr>
      <vt:lpstr>Diapositiva 23</vt:lpstr>
      <vt:lpstr>Diapositiva 24</vt:lpstr>
      <vt:lpstr>Diapositiva 25</vt:lpstr>
      <vt:lpstr>Diapositiva 26</vt:lpstr>
      <vt:lpstr>Diapositiva 27</vt:lpstr>
      <vt:lpstr>Diapositiva 28</vt:lpstr>
      <vt:lpstr>Diapositiva 29</vt:lpstr>
      <vt:lpstr>Diapositiva 30</vt:lpstr>
      <vt:lpstr>Diapositiva 31</vt:lpstr>
      <vt:lpstr>Diapositiva 32</vt:lpstr>
      <vt:lpstr>Diapositiva 33</vt:lpstr>
      <vt:lpstr>Diapositiva 34</vt:lpstr>
      <vt:lpstr>Diapositiva 35</vt:lpstr>
      <vt:lpstr>Diapositiva 36</vt:lpstr>
      <vt:lpstr>Diapositiva 37</vt:lpstr>
      <vt:lpstr>Diapositiva 38</vt:lpstr>
      <vt:lpstr>Diapositiva 39</vt:lpstr>
      <vt:lpstr>Diapositiva 40</vt:lpstr>
      <vt:lpstr>Diapositiva 41</vt:lpstr>
      <vt:lpstr>Diapositiva 42</vt:lpstr>
      <vt:lpstr>Diapositiva 43</vt:lpstr>
      <vt:lpstr>Diapositiva 44</vt:lpstr>
      <vt:lpstr>Diapositiva 45</vt:lpstr>
      <vt:lpstr>Diapositiva 46</vt:lpstr>
      <vt:lpstr>Diapositiva 47</vt:lpstr>
      <vt:lpstr>Diapositiva 48</vt:lpstr>
      <vt:lpstr>Diapositiva 49</vt:lpstr>
      <vt:lpstr>Diapositiva 50</vt:lpstr>
      <vt:lpstr>Diapositiva 51</vt:lpstr>
      <vt:lpstr>Diapositiva 52</vt:lpstr>
      <vt:lpstr>Diapositiva 53</vt:lpstr>
      <vt:lpstr>Diapositiva 54</vt:lpstr>
      <vt:lpstr>Diapositiva 55</vt:lpstr>
      <vt:lpstr>Diapositiva 56</vt:lpstr>
      <vt:lpstr>Diapositiva 57</vt:lpstr>
      <vt:lpstr>Diapositiva 58</vt:lpstr>
      <vt:lpstr>Diapositiva 59</vt:lpstr>
      <vt:lpstr>Diapositiva 60</vt:lpstr>
      <vt:lpstr>Diapositiva 61</vt:lpstr>
      <vt:lpstr>Diapositiva 62</vt:lpstr>
      <vt:lpstr>Diapositiva 63</vt:lpstr>
      <vt:lpstr>Diapositiva 64</vt:lpstr>
      <vt:lpstr>Diapositiva 65</vt:lpstr>
      <vt:lpstr>Diapositiva 66</vt:lpstr>
      <vt:lpstr>Diapositiva 67</vt:lpstr>
      <vt:lpstr>Diapositiva 68</vt:lpstr>
      <vt:lpstr>Diapositiva 69</vt:lpstr>
      <vt:lpstr>Diapositiva 70</vt:lpstr>
      <vt:lpstr>Diapositiva 71</vt:lpstr>
      <vt:lpstr>Diapositiva 72</vt:lpstr>
      <vt:lpstr>Diapositiva 73</vt:lpstr>
      <vt:lpstr>Diapositiva 74</vt:lpstr>
      <vt:lpstr>Diapositiva 75</vt:lpstr>
      <vt:lpstr>Diapositiva 76</vt:lpstr>
      <vt:lpstr>Diapositiva 77</vt:lpstr>
      <vt:lpstr>Diapositiva 78</vt:lpstr>
      <vt:lpstr>Diapositiva 79</vt:lpstr>
      <vt:lpstr>Diapositiva 80</vt:lpstr>
      <vt:lpstr>Diapositiva 81</vt:lpstr>
      <vt:lpstr>Diapositiva 82</vt:lpstr>
      <vt:lpstr>Diapositiva 83</vt:lpstr>
      <vt:lpstr>Diapositiva 84</vt:lpstr>
      <vt:lpstr>Diapositiva 85</vt:lpstr>
      <vt:lpstr>Diapositiva 86</vt:lpstr>
      <vt:lpstr>Diapositiva 87</vt:lpstr>
      <vt:lpstr>Diapositiva 88</vt:lpstr>
      <vt:lpstr>Diapositiva 89</vt:lpstr>
      <vt:lpstr>Diapositiva 90</vt:lpstr>
      <vt:lpstr>Diapositiva 91</vt:lpstr>
      <vt:lpstr>Diapositiva 92</vt:lpstr>
      <vt:lpstr>Diapositiva 93</vt:lpstr>
      <vt:lpstr>Diapositiva 94</vt:lpstr>
      <vt:lpstr>Diapositiva 95</vt:lpstr>
      <vt:lpstr>Diapositiva 96</vt:lpstr>
      <vt:lpstr>Diapositiva 97</vt:lpstr>
      <vt:lpstr>Diapositiva 98</vt:lpstr>
      <vt:lpstr>Diapositiva 99</vt:lpstr>
      <vt:lpstr>Diapositiva 100</vt:lpstr>
      <vt:lpstr>Diapositiva 101</vt:lpstr>
      <vt:lpstr>Diapositiva 102</vt:lpstr>
      <vt:lpstr>Diapositiva 103</vt:lpstr>
      <vt:lpstr>Diapositiva 104</vt:lpstr>
      <vt:lpstr>Diapositiva 105</vt:lpstr>
      <vt:lpstr>Diapositiva 106</vt:lpstr>
      <vt:lpstr>Diapositiva 107</vt:lpstr>
      <vt:lpstr>Diapositiva 108</vt:lpstr>
      <vt:lpstr>Diapositiva 109</vt:lpstr>
      <vt:lpstr>Diapositiva 110</vt:lpstr>
      <vt:lpstr>Diapositiva 111</vt:lpstr>
      <vt:lpstr>Diapositiva 112</vt:lpstr>
      <vt:lpstr>Diapositiva 113</vt:lpstr>
      <vt:lpstr>Diapositiva 114</vt:lpstr>
      <vt:lpstr>Diapositiva 115</vt:lpstr>
      <vt:lpstr>Diapositiva 116</vt:lpstr>
      <vt:lpstr>Diapositiva 117</vt:lpstr>
      <vt:lpstr>Diapositiva 118</vt:lpstr>
      <vt:lpstr>Diapositiva 119</vt:lpstr>
      <vt:lpstr>Diapositiva 120</vt:lpstr>
      <vt:lpstr>Diapositiva 121</vt:lpstr>
      <vt:lpstr>Diapositiva 122</vt:lpstr>
      <vt:lpstr>Diapositiva 123</vt:lpstr>
      <vt:lpstr>Diapositiva 124</vt:lpstr>
      <vt:lpstr>Diapositiva 125</vt:lpstr>
      <vt:lpstr>Diapositiva 126</vt:lpstr>
      <vt:lpstr>Diapositiva 127</vt:lpstr>
      <vt:lpstr>Diapositiva 128</vt:lpstr>
      <vt:lpstr>Diapositiva 129</vt:lpstr>
      <vt:lpstr>Diapositiva 130</vt:lpstr>
      <vt:lpstr>Diapositiva 131</vt:lpstr>
      <vt:lpstr>Diapositiva 132</vt:lpstr>
      <vt:lpstr>Diapositiva 133</vt:lpstr>
      <vt:lpstr>Diapositiva 134</vt:lpstr>
      <vt:lpstr>Diapositiva 135</vt:lpstr>
      <vt:lpstr>Diapositiva 136</vt:lpstr>
      <vt:lpstr>Diapositiva 137</vt:lpstr>
      <vt:lpstr>Diapositiva 138</vt:lpstr>
      <vt:lpstr>Diapositiva 139</vt:lpstr>
      <vt:lpstr>Diapositiva 140</vt:lpstr>
      <vt:lpstr>Diapositiva 141</vt:lpstr>
      <vt:lpstr>Diapositiva 142</vt:lpstr>
      <vt:lpstr>Diapositiva 143</vt:lpstr>
      <vt:lpstr>Diapositiva 144</vt:lpstr>
      <vt:lpstr>Diapositiva 145</vt:lpstr>
      <vt:lpstr>Diapositiva 146</vt:lpstr>
      <vt:lpstr>Diapositiva 147</vt:lpstr>
      <vt:lpstr>Diapositiva 148</vt:lpstr>
      <vt:lpstr>Diapositiva 149</vt:lpstr>
      <vt:lpstr>Diapositiva 150</vt:lpstr>
      <vt:lpstr>Diapositiva 151</vt:lpstr>
      <vt:lpstr>Diapositiva 152</vt:lpstr>
      <vt:lpstr>Diapositiva 153</vt:lpstr>
      <vt:lpstr>Diapositiva 154</vt:lpstr>
      <vt:lpstr>Diapositiva 155</vt:lpstr>
      <vt:lpstr>Diapositiva 156</vt:lpstr>
      <vt:lpstr>Diapositiva 157</vt:lpstr>
      <vt:lpstr>Diapositiva 158</vt:lpstr>
      <vt:lpstr>Diapositiva 159</vt:lpstr>
      <vt:lpstr>Diapositiva 160</vt:lpstr>
      <vt:lpstr>Diapositiva 161</vt:lpstr>
      <vt:lpstr>Diapositiva 162</vt:lpstr>
      <vt:lpstr>Diapositiva 163</vt:lpstr>
      <vt:lpstr>Diapositiva 164</vt:lpstr>
      <vt:lpstr>Diapositiva 165</vt:lpstr>
      <vt:lpstr>Diapositiva 166</vt:lpstr>
      <vt:lpstr>Diapositiva 167</vt:lpstr>
      <vt:lpstr>Diapositiva 168</vt:lpstr>
      <vt:lpstr>Diapositiva 169</vt:lpstr>
      <vt:lpstr>Diapositiva 170</vt:lpstr>
      <vt:lpstr>Diapositiva 171</vt:lpstr>
      <vt:lpstr>Diapositiva 172</vt:lpstr>
      <vt:lpstr>Diapositiva 173</vt:lpstr>
      <vt:lpstr>Diapositiva 174</vt:lpstr>
      <vt:lpstr>Diapositiva 175</vt:lpstr>
      <vt:lpstr>Diapositiva 176</vt:lpstr>
      <vt:lpstr>Diapositiva 177</vt:lpstr>
      <vt:lpstr>Diapositiva 178</vt:lpstr>
      <vt:lpstr>Diapositiva 179</vt:lpstr>
      <vt:lpstr>Diapositiva 180</vt:lpstr>
      <vt:lpstr>Diapositiva 181</vt:lpstr>
      <vt:lpstr>Diapositiva 182</vt:lpstr>
      <vt:lpstr>Diapositiva 183</vt:lpstr>
      <vt:lpstr>Diapositiva 184</vt:lpstr>
      <vt:lpstr>Diapositiva 185</vt:lpstr>
      <vt:lpstr>Diapositiva 186</vt:lpstr>
      <vt:lpstr>Diapositiva 187</vt:lpstr>
      <vt:lpstr>Diapositiva 188</vt:lpstr>
      <vt:lpstr>Diapositiva 189</vt:lpstr>
      <vt:lpstr>Diapositiva 190</vt:lpstr>
      <vt:lpstr>Diapositiva 191</vt:lpstr>
      <vt:lpstr>Diapositiva 192</vt:lpstr>
      <vt:lpstr>Diapositiva 193</vt:lpstr>
      <vt:lpstr>Diapositiva 194</vt:lpstr>
      <vt:lpstr>Diapositiva 195</vt:lpstr>
      <vt:lpstr>Diapositiva 196</vt:lpstr>
      <vt:lpstr>Diapositiva 197</vt:lpstr>
      <vt:lpstr>Diapositiva 198</vt:lpstr>
      <vt:lpstr>Diapositiva 199</vt:lpstr>
      <vt:lpstr>Diapositiva 200</vt:lpstr>
      <vt:lpstr>Diapositiva 201</vt:lpstr>
      <vt:lpstr>Diapositiva 202</vt:lpstr>
      <vt:lpstr>Diapositiva 203</vt:lpstr>
      <vt:lpstr>Diapositiva 204</vt:lpstr>
      <vt:lpstr>Diapositiva 205</vt:lpstr>
      <vt:lpstr>Diapositiva 206</vt:lpstr>
      <vt:lpstr>Diapositiva 207</vt:lpstr>
      <vt:lpstr>Diapositiva 208</vt:lpstr>
      <vt:lpstr>Diapositiva 209</vt:lpstr>
      <vt:lpstr>Diapositiva 210</vt:lpstr>
      <vt:lpstr>Diapositiva 211</vt:lpstr>
      <vt:lpstr>Diapositiva 212</vt:lpstr>
      <vt:lpstr>Diapositiva 213</vt:lpstr>
      <vt:lpstr>Diapositiva 214</vt:lpstr>
      <vt:lpstr>Diapositiva 215</vt:lpstr>
      <vt:lpstr>Diapositiva 216</vt:lpstr>
      <vt:lpstr>Diapositiva 217</vt:lpstr>
      <vt:lpstr>Diapositiva 218</vt:lpstr>
      <vt:lpstr>Diapositiva 219</vt:lpstr>
      <vt:lpstr>Diapositiva 220</vt:lpstr>
      <vt:lpstr>Diapositiva 221</vt:lpstr>
      <vt:lpstr>Diapositiva 222</vt:lpstr>
      <vt:lpstr>Diapositiva 223</vt:lpstr>
      <vt:lpstr>Diapositiva 224</vt:lpstr>
      <vt:lpstr>Diapositiva 225</vt:lpstr>
      <vt:lpstr>Diapositiva 226</vt:lpstr>
      <vt:lpstr>Diapositiva 227</vt:lpstr>
      <vt:lpstr>Diapositiva 228</vt:lpstr>
      <vt:lpstr>Diapositiva 229</vt:lpstr>
      <vt:lpstr>Diapositiva 230</vt:lpstr>
      <vt:lpstr>Diapositiva 231</vt:lpstr>
      <vt:lpstr>Diapositiva 232</vt:lpstr>
      <vt:lpstr>Diapositiva 233</vt:lpstr>
      <vt:lpstr>Diapositiva 234</vt:lpstr>
      <vt:lpstr>Diapositiva 235</vt:lpstr>
      <vt:lpstr>Diapositiva 236</vt:lpstr>
      <vt:lpstr>Diapositiva 237</vt:lpstr>
      <vt:lpstr>Diapositiva 238</vt:lpstr>
      <vt:lpstr>Diapositiva 239</vt:lpstr>
      <vt:lpstr>Diapositiva 240</vt:lpstr>
      <vt:lpstr>Diapositiva 241</vt:lpstr>
      <vt:lpstr>Diapositiva 242</vt:lpstr>
      <vt:lpstr>Diapositiva 243</vt:lpstr>
      <vt:lpstr>Diapositiva 244</vt:lpstr>
      <vt:lpstr>Diapositiva 245</vt:lpstr>
      <vt:lpstr>Diapositiva 246</vt:lpstr>
      <vt:lpstr>Diapositiva 247</vt:lpstr>
      <vt:lpstr>Diapositiva 248</vt:lpstr>
      <vt:lpstr>Diapositiva 249</vt:lpstr>
      <vt:lpstr>Diapositiva 250</vt:lpstr>
      <vt:lpstr>Diapositiva 251</vt:lpstr>
      <vt:lpstr>Diapositiva 252</vt:lpstr>
      <vt:lpstr>Diapositiva 253</vt:lpstr>
      <vt:lpstr>Diapositiva 254</vt:lpstr>
      <vt:lpstr>Diapositiva 255</vt:lpstr>
      <vt:lpstr>Diapositiva 256</vt:lpstr>
      <vt:lpstr>Diapositiva 257</vt:lpstr>
      <vt:lpstr>Diapositiva 258</vt:lpstr>
      <vt:lpstr>Diapositiva 259</vt:lpstr>
      <vt:lpstr>Diapositiva 260</vt:lpstr>
      <vt:lpstr>Diapositiva 261</vt:lpstr>
      <vt:lpstr>Diapositiva 262</vt:lpstr>
      <vt:lpstr>Diapositiva 263</vt:lpstr>
      <vt:lpstr>Diapositiva 264</vt:lpstr>
      <vt:lpstr>Diapositiva 265</vt:lpstr>
      <vt:lpstr>Diapositiva 266</vt:lpstr>
      <vt:lpstr>Diapositiva 267</vt:lpstr>
      <vt:lpstr>Diapositiva 268</vt:lpstr>
      <vt:lpstr>Diapositiva 269</vt:lpstr>
      <vt:lpstr>Diapositiva 270</vt:lpstr>
      <vt:lpstr>Diapositiva 271</vt:lpstr>
      <vt:lpstr>Diapositiva 272</vt:lpstr>
      <vt:lpstr>Diapositiva 273</vt:lpstr>
      <vt:lpstr>Diapositiva 274</vt:lpstr>
      <vt:lpstr>Diapositiva 275</vt:lpstr>
      <vt:lpstr>Diapositiva 276</vt:lpstr>
      <vt:lpstr>Diapositiva 277</vt:lpstr>
      <vt:lpstr>Diapositiva 278</vt:lpstr>
      <vt:lpstr>Diapositiva 279</vt:lpstr>
      <vt:lpstr>Diapositiva 280</vt:lpstr>
      <vt:lpstr>Diapositiva 281</vt:lpstr>
      <vt:lpstr>Diapositiva 282</vt:lpstr>
      <vt:lpstr>Diapositiva 283</vt:lpstr>
      <vt:lpstr>Diapositiva 284</vt:lpstr>
      <vt:lpstr>Diapositiva 285</vt:lpstr>
      <vt:lpstr>Diapositiva 286</vt:lpstr>
      <vt:lpstr>Diapositiva 287</vt:lpstr>
      <vt:lpstr>Diapositiva 288</vt:lpstr>
      <vt:lpstr>Diapositiva 289</vt:lpstr>
      <vt:lpstr>Diapositiva 290</vt:lpstr>
      <vt:lpstr>Diapositiva 291</vt:lpstr>
      <vt:lpstr>Diapositiva 292</vt:lpstr>
      <vt:lpstr>Diapositiva 293</vt:lpstr>
      <vt:lpstr>Diapositiva 294</vt:lpstr>
      <vt:lpstr>Diapositiva 295</vt:lpstr>
      <vt:lpstr>Diapositiva 296</vt:lpstr>
      <vt:lpstr>Diapositiva 297</vt:lpstr>
      <vt:lpstr>Diapositiva 298</vt:lpstr>
      <vt:lpstr>Diapositiva 299</vt:lpstr>
      <vt:lpstr>Diapositiva 300</vt:lpstr>
      <vt:lpstr>Diapositiva 301</vt:lpstr>
      <vt:lpstr>Diapositiva 302</vt:lpstr>
      <vt:lpstr>Diapositiva 303</vt:lpstr>
      <vt:lpstr>Diapositiva 304</vt:lpstr>
      <vt:lpstr>Diapositiva 305</vt:lpstr>
      <vt:lpstr>Diapositiva 306</vt:lpstr>
      <vt:lpstr>Diapositiva 307</vt:lpstr>
      <vt:lpstr>Diapositiva 308</vt:lpstr>
      <vt:lpstr>Diapositiva 309</vt:lpstr>
      <vt:lpstr>Diapositiva 310</vt:lpstr>
      <vt:lpstr>Diapositiva 311</vt:lpstr>
      <vt:lpstr>Diapositiva 312</vt:lpstr>
      <vt:lpstr>Diapositiva 313</vt:lpstr>
      <vt:lpstr>Diapositiva 314</vt:lpstr>
      <vt:lpstr>Diapositiva 315</vt:lpstr>
      <vt:lpstr>Diapositiva 316</vt:lpstr>
      <vt:lpstr>Diapositiva 317</vt:lpstr>
      <vt:lpstr>Diapositiva 318</vt:lpstr>
      <vt:lpstr>Diapositiva 319</vt:lpstr>
      <vt:lpstr>Diapositiva 320</vt:lpstr>
      <vt:lpstr>Diapositiva 321</vt:lpstr>
      <vt:lpstr>Diapositiva 322</vt:lpstr>
      <vt:lpstr>Diapositiva 323</vt:lpstr>
      <vt:lpstr>Diapositiva 324</vt:lpstr>
      <vt:lpstr>Diapositiva 325</vt:lpstr>
      <vt:lpstr>Diapositiva 326</vt:lpstr>
      <vt:lpstr>Diapositiva 327</vt:lpstr>
      <vt:lpstr>Diapositiva 328</vt:lpstr>
      <vt:lpstr>Diapositiva 329</vt:lpstr>
      <vt:lpstr>Diapositiva 330</vt:lpstr>
      <vt:lpstr>Diapositiva 331</vt:lpstr>
      <vt:lpstr>Diapositiva 332</vt:lpstr>
      <vt:lpstr>Diapositiva 333</vt:lpstr>
      <vt:lpstr>Diapositiva 334</vt:lpstr>
      <vt:lpstr>Diapositiva 335</vt:lpstr>
      <vt:lpstr>Diapositiva 336</vt:lpstr>
      <vt:lpstr>Diapositiva 337</vt:lpstr>
      <vt:lpstr>Diapositiva 338</vt:lpstr>
      <vt:lpstr>Diapositiva 339</vt:lpstr>
      <vt:lpstr>Diapositiva 340</vt:lpstr>
      <vt:lpstr>Diapositiva 341</vt:lpstr>
      <vt:lpstr>Diapositiva 342</vt:lpstr>
      <vt:lpstr>Diapositiva 343</vt:lpstr>
      <vt:lpstr>Diapositiva 344</vt:lpstr>
      <vt:lpstr>Diapositiva 345</vt:lpstr>
      <vt:lpstr>Diapositiva 346</vt:lpstr>
      <vt:lpstr>Diapositiva 347</vt:lpstr>
      <vt:lpstr>Diapositiva 348</vt:lpstr>
      <vt:lpstr>Diapositiva 349</vt:lpstr>
      <vt:lpstr>Diapositiva 350</vt:lpstr>
      <vt:lpstr>Diapositiva 351</vt:lpstr>
      <vt:lpstr>Diapositiva 352</vt:lpstr>
      <vt:lpstr>Diapositiva 353</vt:lpstr>
      <vt:lpstr>Diapositiva 354</vt:lpstr>
      <vt:lpstr>Diapositiva 355</vt:lpstr>
      <vt:lpstr>Diapositiva 356</vt:lpstr>
      <vt:lpstr>Diapositiva 357</vt:lpstr>
      <vt:lpstr>Diapositiva 358</vt:lpstr>
      <vt:lpstr>Diapositiva 359</vt:lpstr>
      <vt:lpstr>Diapositiva 360</vt:lpstr>
      <vt:lpstr>Diapositiva 361</vt:lpstr>
      <vt:lpstr>Diapositiva 362</vt:lpstr>
      <vt:lpstr>Diapositiva 363</vt:lpstr>
      <vt:lpstr>Diapositiva 364</vt:lpstr>
      <vt:lpstr>Diapositiva 365</vt:lpstr>
      <vt:lpstr>Diapositiva 366</vt:lpstr>
      <vt:lpstr>Diapositiva 367</vt:lpstr>
      <vt:lpstr>Diapositiva 368</vt:lpstr>
      <vt:lpstr>Diapositiva 369</vt:lpstr>
      <vt:lpstr>Diapositiva 370</vt:lpstr>
      <vt:lpstr>Diapositiva 371</vt:lpstr>
      <vt:lpstr>Diapositiva 372</vt:lpstr>
      <vt:lpstr>Diapositiva 373</vt:lpstr>
      <vt:lpstr>Diapositiva 374</vt:lpstr>
      <vt:lpstr>Diapositiva 375</vt:lpstr>
      <vt:lpstr>Diapositiva 376</vt:lpstr>
      <vt:lpstr>Diapositiva 377</vt:lpstr>
      <vt:lpstr>Diapositiva 378</vt:lpstr>
      <vt:lpstr>Diapositiva 379</vt:lpstr>
      <vt:lpstr>Diapositiva 380</vt:lpstr>
      <vt:lpstr>Diapositiva 381</vt:lpstr>
      <vt:lpstr>Diapositiva 382</vt:lpstr>
      <vt:lpstr>Diapositiva 383</vt:lpstr>
      <vt:lpstr>Diapositiva 384</vt:lpstr>
      <vt:lpstr>Diapositiva 385</vt:lpstr>
      <vt:lpstr>Diapositiva 386</vt:lpstr>
      <vt:lpstr>Diapositiva 387</vt:lpstr>
      <vt:lpstr>Diapositiva 388</vt:lpstr>
      <vt:lpstr>Diapositiva 389</vt:lpstr>
      <vt:lpstr>Diapositiva 390</vt:lpstr>
      <vt:lpstr>Diapositiva 391</vt:lpstr>
      <vt:lpstr>Diapositiva 392</vt:lpstr>
      <vt:lpstr>Diapositiva 393</vt:lpstr>
      <vt:lpstr>Diapositiva 394</vt:lpstr>
      <vt:lpstr>Diapositiva 395</vt:lpstr>
      <vt:lpstr>Diapositiva 396</vt:lpstr>
      <vt:lpstr>Diapositiva 397</vt:lpstr>
      <vt:lpstr>Diapositiva 398</vt:lpstr>
      <vt:lpstr>Diapositiva 399</vt:lpstr>
      <vt:lpstr>Diapositiva 400</vt:lpstr>
      <vt:lpstr>Diapositiva 401</vt:lpstr>
      <vt:lpstr>Diapositiva 402</vt:lpstr>
      <vt:lpstr>Diapositiva 403</vt:lpstr>
      <vt:lpstr>Diapositiva 404</vt:lpstr>
      <vt:lpstr>Diapositiva 405</vt:lpstr>
      <vt:lpstr>Diapositiva 406</vt:lpstr>
      <vt:lpstr>Diapositiva 407</vt:lpstr>
      <vt:lpstr>Diapositiva 408</vt:lpstr>
      <vt:lpstr>Diapositiva 409</vt:lpstr>
      <vt:lpstr>Diapositiva 410</vt:lpstr>
      <vt:lpstr>Diapositiva 411</vt:lpstr>
      <vt:lpstr>Diapositiva 412</vt:lpstr>
      <vt:lpstr>Diapositiva 413</vt:lpstr>
      <vt:lpstr>Diapositiva 414</vt:lpstr>
      <vt:lpstr>Diapositiva 415</vt:lpstr>
      <vt:lpstr>Diapositiva 416</vt:lpstr>
      <vt:lpstr>Diapositiva 417</vt:lpstr>
      <vt:lpstr>Diapositiva 418</vt:lpstr>
      <vt:lpstr>Diapositiva 419</vt:lpstr>
      <vt:lpstr>Diapositiva 420</vt:lpstr>
      <vt:lpstr>Diapositiva 421</vt:lpstr>
      <vt:lpstr>Diapositiva 422</vt:lpstr>
      <vt:lpstr>Diapositiva 423</vt:lpstr>
      <vt:lpstr>Diapositiva 424</vt:lpstr>
      <vt:lpstr>Diapositiva 425</vt:lpstr>
      <vt:lpstr>Diapositiva 426</vt:lpstr>
      <vt:lpstr>Diapositiva 427</vt:lpstr>
      <vt:lpstr>Diapositiva 428</vt:lpstr>
      <vt:lpstr>Diapositiva 429</vt:lpstr>
      <vt:lpstr>Diapositiva 430</vt:lpstr>
      <vt:lpstr>Diapositiva 431</vt:lpstr>
      <vt:lpstr>Diapositiva 432</vt:lpstr>
      <vt:lpstr>Diapositiva 433</vt:lpstr>
      <vt:lpstr>Diapositiva 434</vt:lpstr>
      <vt:lpstr>Diapositiva 435</vt:lpstr>
      <vt:lpstr>Diapositiva 436</vt:lpstr>
      <vt:lpstr>Diapositiva 437</vt:lpstr>
      <vt:lpstr>Diapositiva 438</vt:lpstr>
      <vt:lpstr>Diapositiva 439</vt:lpstr>
      <vt:lpstr>Diapositiva 440</vt:lpstr>
      <vt:lpstr>Diapositiva 441</vt:lpstr>
      <vt:lpstr>Diapositiva 442</vt:lpstr>
      <vt:lpstr>Diapositiva 443</vt:lpstr>
      <vt:lpstr>Diapositiva 444</vt:lpstr>
      <vt:lpstr>Diapositiva 445</vt:lpstr>
      <vt:lpstr>Diapositiva 446</vt:lpstr>
      <vt:lpstr>Diapositiva 447</vt:lpstr>
      <vt:lpstr>Diapositiva 448</vt:lpstr>
      <vt:lpstr>Diapositiva 449</vt:lpstr>
      <vt:lpstr>Diapositiva 450</vt:lpstr>
      <vt:lpstr>Diapositiva 451</vt:lpstr>
      <vt:lpstr>Diapositiva 452</vt:lpstr>
      <vt:lpstr>Diapositiva 453</vt:lpstr>
      <vt:lpstr>Diapositiva 454</vt:lpstr>
      <vt:lpstr>Diapositiva 455</vt:lpstr>
      <vt:lpstr>Diapositiva 456</vt:lpstr>
      <vt:lpstr>Diapositiva 457</vt:lpstr>
      <vt:lpstr>Diapositiva 458</vt:lpstr>
      <vt:lpstr>Diapositiva 459</vt:lpstr>
      <vt:lpstr>Diapositiva 460</vt:lpstr>
      <vt:lpstr>Diapositiva 461</vt:lpstr>
      <vt:lpstr>Diapositiva 462</vt:lpstr>
      <vt:lpstr>Diapositiva 463</vt:lpstr>
      <vt:lpstr>Diapositiva 464</vt:lpstr>
      <vt:lpstr>Diapositiva 465</vt:lpstr>
      <vt:lpstr>Diapositiva 466</vt:lpstr>
      <vt:lpstr>Diapositiva 467</vt:lpstr>
      <vt:lpstr>Diapositiva 468</vt:lpstr>
      <vt:lpstr>Diapositiva 469</vt:lpstr>
      <vt:lpstr>Diapositiva 470</vt:lpstr>
      <vt:lpstr>Diapositiva 471</vt:lpstr>
      <vt:lpstr>Diapositiva 472</vt:lpstr>
      <vt:lpstr>Diapositiva 473</vt:lpstr>
      <vt:lpstr>Diapositiva 474</vt:lpstr>
      <vt:lpstr>Diapositiva 475</vt:lpstr>
      <vt:lpstr>Diapositiva 476</vt:lpstr>
      <vt:lpstr>Diapositiva 477</vt:lpstr>
      <vt:lpstr>Diapositiva 478</vt:lpstr>
      <vt:lpstr>Diapositiva 479</vt:lpstr>
      <vt:lpstr>Diapositiva 480</vt:lpstr>
      <vt:lpstr>Diapositiva 481</vt:lpstr>
      <vt:lpstr>Diapositiva 482</vt:lpstr>
      <vt:lpstr>Diapositiva 483</vt:lpstr>
      <vt:lpstr>Diapositiva 484</vt:lpstr>
      <vt:lpstr>Diapositiva 485</vt:lpstr>
      <vt:lpstr>Diapositiva 486</vt:lpstr>
      <vt:lpstr>Diapositiva 487</vt:lpstr>
      <vt:lpstr>Diapositiva 488</vt:lpstr>
      <vt:lpstr>Diapositiva 489</vt:lpstr>
      <vt:lpstr>Diapositiva 490</vt:lpstr>
      <vt:lpstr>Diapositiva 491</vt:lpstr>
      <vt:lpstr>Diapositiva 492</vt:lpstr>
      <vt:lpstr>Diapositiva 493</vt:lpstr>
      <vt:lpstr>Diapositiva 494</vt:lpstr>
      <vt:lpstr>Diapositiva 495</vt:lpstr>
      <vt:lpstr>Diapositiva 496</vt:lpstr>
      <vt:lpstr>Diapositiva 497</vt:lpstr>
      <vt:lpstr>Diapositiva 498</vt:lpstr>
      <vt:lpstr>Diapositiva 499</vt:lpstr>
      <vt:lpstr>Diapositiva 500</vt:lpstr>
      <vt:lpstr>Diapositiva 501</vt:lpstr>
      <vt:lpstr>Diapositiva 502</vt:lpstr>
      <vt:lpstr>Diapositiva 503</vt:lpstr>
      <vt:lpstr>Diapositiva 504</vt:lpstr>
      <vt:lpstr>Diapositiva 505</vt:lpstr>
      <vt:lpstr>Diapositiva 506</vt:lpstr>
      <vt:lpstr>Diapositiva 507</vt:lpstr>
      <vt:lpstr>Diapositiva 508</vt:lpstr>
      <vt:lpstr>Diapositiva 509</vt:lpstr>
      <vt:lpstr>Diapositiva 510</vt:lpstr>
      <vt:lpstr>Diapositiva 511</vt:lpstr>
      <vt:lpstr>Diapositiva 512</vt:lpstr>
      <vt:lpstr>Diapositiva 513</vt:lpstr>
      <vt:lpstr>Diapositiva 514</vt:lpstr>
      <vt:lpstr>Diapositiva 515</vt:lpstr>
      <vt:lpstr>Diapositiva 516</vt:lpstr>
      <vt:lpstr>Diapositiva 517</vt:lpstr>
      <vt:lpstr>Diapositiva 518</vt:lpstr>
      <vt:lpstr>Diapositiva 519</vt:lpstr>
      <vt:lpstr>Diapositiva 520</vt:lpstr>
      <vt:lpstr>Diapositiva 521</vt:lpstr>
      <vt:lpstr>Diapositiva 522</vt:lpstr>
      <vt:lpstr>Diapositiva 523</vt:lpstr>
      <vt:lpstr>Diapositiva 524</vt:lpstr>
      <vt:lpstr>Diapositiva 525</vt:lpstr>
      <vt:lpstr>Diapositiva 526</vt:lpstr>
      <vt:lpstr>Diapositiva 527</vt:lpstr>
      <vt:lpstr>Diapositiva 528</vt:lpstr>
      <vt:lpstr>Diapositiva 529</vt:lpstr>
      <vt:lpstr>Ex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Microsoft  Office</dc:title>
  <dc:creator>CEBAPRAN</dc:creator>
  <cp:lastModifiedBy>CEBAPRAN</cp:lastModifiedBy>
  <cp:revision>4</cp:revision>
  <dcterms:created xsi:type="dcterms:W3CDTF">2016-07-05T15:19:10Z</dcterms:created>
  <dcterms:modified xsi:type="dcterms:W3CDTF">2016-07-05T15:41:57Z</dcterms:modified>
</cp:coreProperties>
</file>