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20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4C3FB-7119-438B-AF24-AB9B99C72156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7BAA1-A8CA-4EB8-870F-550121956052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 rot="19845678">
            <a:off x="642910" y="428604"/>
            <a:ext cx="1857388" cy="164307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texto1</a:t>
            </a:r>
            <a:endParaRPr lang="es-PE" dirty="0"/>
          </a:p>
        </p:txBody>
      </p:sp>
      <p:sp>
        <p:nvSpPr>
          <p:cNvPr id="8" name="7 Rectángulo"/>
          <p:cNvSpPr/>
          <p:nvPr/>
        </p:nvSpPr>
        <p:spPr>
          <a:xfrm rot="21163455">
            <a:off x="3284312" y="751772"/>
            <a:ext cx="2928958" cy="12858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4000" dirty="0" smtClean="0"/>
              <a:t>texto2</a:t>
            </a:r>
            <a:endParaRPr lang="es-PE" sz="4000" dirty="0"/>
          </a:p>
        </p:txBody>
      </p:sp>
      <p:sp>
        <p:nvSpPr>
          <p:cNvPr id="9" name="8 Flecha derecha"/>
          <p:cNvSpPr/>
          <p:nvPr/>
        </p:nvSpPr>
        <p:spPr>
          <a:xfrm rot="19826692">
            <a:off x="357158" y="2928934"/>
            <a:ext cx="3214710" cy="1357322"/>
          </a:xfrm>
          <a:prstGeom prst="rightArrow">
            <a:avLst>
              <a:gd name="adj1" fmla="val 50000"/>
              <a:gd name="adj2" fmla="val 63474"/>
            </a:avLst>
          </a:prstGeom>
          <a:solidFill>
            <a:srgbClr val="FF0000">
              <a:alpha val="67000"/>
            </a:srgbClr>
          </a:solidFill>
          <a:ln>
            <a:solidFill>
              <a:schemeClr val="tx1"/>
            </a:solidFill>
            <a:prstDash val="sysDot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B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CRISTHIAN</a:t>
            </a:r>
            <a:endParaRPr lang="es-PE" dirty="0"/>
          </a:p>
        </p:txBody>
      </p:sp>
      <p:sp>
        <p:nvSpPr>
          <p:cNvPr id="10" name="9 Explosión 1"/>
          <p:cNvSpPr/>
          <p:nvPr/>
        </p:nvSpPr>
        <p:spPr>
          <a:xfrm rot="21107679">
            <a:off x="857224" y="5214950"/>
            <a:ext cx="2857520" cy="1643050"/>
          </a:xfrm>
          <a:prstGeom prst="irregularSeal1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Cinta hacia abajo"/>
          <p:cNvSpPr/>
          <p:nvPr/>
        </p:nvSpPr>
        <p:spPr>
          <a:xfrm>
            <a:off x="3714744" y="3000372"/>
            <a:ext cx="4000528" cy="1143008"/>
          </a:xfrm>
          <a:prstGeom prst="ribbon">
            <a:avLst>
              <a:gd name="adj1" fmla="val 24581"/>
              <a:gd name="adj2" fmla="val 75000"/>
            </a:avLst>
          </a:prstGeom>
          <a:solidFill>
            <a:schemeClr val="accent5">
              <a:lumMod val="75000"/>
            </a:schemeClr>
          </a:solidFill>
          <a:ln>
            <a:solidFill>
              <a:srgbClr val="A320A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2" name="11 Proceso predefinido"/>
          <p:cNvSpPr/>
          <p:nvPr/>
        </p:nvSpPr>
        <p:spPr>
          <a:xfrm rot="21238933">
            <a:off x="4048399" y="5083521"/>
            <a:ext cx="3000396" cy="1071570"/>
          </a:xfrm>
          <a:prstGeom prst="flowChartPredefinedProcess">
            <a:avLst/>
          </a:prstGeom>
          <a:solidFill>
            <a:schemeClr val="accent6">
              <a:lumMod val="20000"/>
              <a:lumOff val="80000"/>
            </a:schemeClr>
          </a:solidFill>
          <a:ln cmpd="dbl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Sol"/>
          <p:cNvSpPr/>
          <p:nvPr/>
        </p:nvSpPr>
        <p:spPr>
          <a:xfrm>
            <a:off x="6572264" y="785794"/>
            <a:ext cx="2286016" cy="1643074"/>
          </a:xfrm>
          <a:prstGeom prst="sun">
            <a:avLst>
              <a:gd name="adj" fmla="val 23861"/>
            </a:avLst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13 Rombo"/>
          <p:cNvSpPr/>
          <p:nvPr/>
        </p:nvSpPr>
        <p:spPr>
          <a:xfrm>
            <a:off x="7286644" y="4572008"/>
            <a:ext cx="1571636" cy="1643074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 w="120650">
            <a:solidFill>
              <a:schemeClr val="tx1">
                <a:lumMod val="95000"/>
                <a:lumOff val="5000"/>
              </a:schemeClr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53 Conector recto"/>
          <p:cNvCxnSpPr/>
          <p:nvPr/>
        </p:nvCxnSpPr>
        <p:spPr>
          <a:xfrm rot="5400000">
            <a:off x="2786844" y="3428206"/>
            <a:ext cx="1428760" cy="1588"/>
          </a:xfrm>
          <a:prstGeom prst="line">
            <a:avLst/>
          </a:prstGeom>
          <a:ln>
            <a:solidFill>
              <a:schemeClr val="accent2">
                <a:lumMod val="50000"/>
                <a:alpha val="7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357422" y="285728"/>
            <a:ext cx="4786346" cy="6429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 smtClean="0">
                <a:solidFill>
                  <a:schemeClr val="tx1"/>
                </a:solidFill>
              </a:rPr>
              <a:t>OPEN   OFFICE</a:t>
            </a:r>
            <a:endParaRPr lang="es-PE" sz="2800" b="1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357422" y="1500174"/>
            <a:ext cx="4857784" cy="8572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>
                <a:solidFill>
                  <a:schemeClr val="tx1"/>
                </a:solidFill>
              </a:rPr>
              <a:t>DEFINICION un organizador incluye herramientas es disponible para barias  plataformas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14282" y="3214686"/>
            <a:ext cx="2000264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ORGANISADOR  DE TEXTOS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500298" y="3286124"/>
            <a:ext cx="2286016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HOJA DE CALCULO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628" y="3286124"/>
            <a:ext cx="1857388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PRESENTACION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7000892" y="3357562"/>
            <a:ext cx="2000264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BASE DE DATOS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85720" y="4143380"/>
            <a:ext cx="2000264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una aplicación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informática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500298" y="4143380"/>
            <a:ext cx="2214578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programa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Que te permite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Trabajar con números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000628" y="4214818"/>
            <a:ext cx="1785950" cy="17145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paquete de software usado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Para mostrar  </a:t>
            </a:r>
          </a:p>
          <a:p>
            <a:pPr algn="ctr"/>
            <a:r>
              <a:rPr lang="es-PE" b="1" dirty="0" smtClean="0">
                <a:solidFill>
                  <a:schemeClr val="tx1"/>
                </a:solidFill>
              </a:rPr>
              <a:t>información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7000892" y="4071942"/>
            <a:ext cx="1928826" cy="1785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03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Es un  conjunto  de datos actualizados</a:t>
            </a:r>
            <a:endParaRPr lang="es-PE" b="1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stCxn id="5" idx="2"/>
            <a:endCxn id="6" idx="0"/>
          </p:cNvCxnSpPr>
          <p:nvPr/>
        </p:nvCxnSpPr>
        <p:spPr>
          <a:xfrm rot="16200000" flipH="1">
            <a:off x="4482702" y="1196562"/>
            <a:ext cx="571504" cy="35719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928662" y="2714620"/>
            <a:ext cx="7072362" cy="7143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6" idx="2"/>
          </p:cNvCxnSpPr>
          <p:nvPr/>
        </p:nvCxnSpPr>
        <p:spPr>
          <a:xfrm rot="16200000" flipH="1">
            <a:off x="4572000" y="2571743"/>
            <a:ext cx="428628" cy="1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>
            <a:off x="678629" y="2964653"/>
            <a:ext cx="500066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" idx="0"/>
          </p:cNvCxnSpPr>
          <p:nvPr/>
        </p:nvCxnSpPr>
        <p:spPr>
          <a:xfrm rot="5400000">
            <a:off x="5679289" y="3036091"/>
            <a:ext cx="500066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12" idx="0"/>
          </p:cNvCxnSpPr>
          <p:nvPr/>
        </p:nvCxnSpPr>
        <p:spPr>
          <a:xfrm rot="5400000">
            <a:off x="7715272" y="3071810"/>
            <a:ext cx="571504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8" idx="2"/>
            <a:endCxn id="14" idx="0"/>
          </p:cNvCxnSpPr>
          <p:nvPr/>
        </p:nvCxnSpPr>
        <p:spPr>
          <a:xfrm rot="16200000" flipH="1">
            <a:off x="1071538" y="3929066"/>
            <a:ext cx="357190" cy="7143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rot="5400000">
            <a:off x="5607851" y="4036223"/>
            <a:ext cx="357190" cy="1588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12" idx="2"/>
            <a:endCxn id="17" idx="0"/>
          </p:cNvCxnSpPr>
          <p:nvPr/>
        </p:nvCxnSpPr>
        <p:spPr>
          <a:xfrm rot="5400000">
            <a:off x="7876008" y="3946926"/>
            <a:ext cx="214314" cy="35719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53</Words>
  <Application>Microsoft Office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CEBARAN</dc:creator>
  <cp:lastModifiedBy>CEBARAN</cp:lastModifiedBy>
  <cp:revision>9</cp:revision>
  <dcterms:created xsi:type="dcterms:W3CDTF">1980-01-04T14:08:59Z</dcterms:created>
  <dcterms:modified xsi:type="dcterms:W3CDTF">1980-01-04T15:25:25Z</dcterms:modified>
</cp:coreProperties>
</file>