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AEFD265-D584-4246-BE1B-85B7A3571C20}" type="datetimeFigureOut">
              <a:rPr lang="es-PE" smtClean="0"/>
              <a:t>04/01/1980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7143942-98AA-4868-B2C3-6188653D4996}" type="slidenum">
              <a:rPr lang="es-PE" smtClean="0"/>
              <a:t>‹Nº›</a:t>
            </a:fld>
            <a:endParaRPr lang="es-P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Microsoft office </a:t>
            </a:r>
            <a:endParaRPr lang="es-PE" dirty="0"/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961" t="48828" r="95057" b="45679"/>
          <a:stretch>
            <a:fillRect/>
          </a:stretch>
        </p:blipFill>
        <p:spPr bwMode="auto">
          <a:xfrm>
            <a:off x="2357422" y="4214818"/>
            <a:ext cx="2159638" cy="223434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1010" t="18824" r="95352" b="75787"/>
          <a:stretch>
            <a:fillRect/>
          </a:stretch>
        </p:blipFill>
        <p:spPr bwMode="auto">
          <a:xfrm>
            <a:off x="714348" y="1571612"/>
            <a:ext cx="1928826" cy="21431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 l="905" t="43945" r="95606" b="51402"/>
          <a:stretch>
            <a:fillRect/>
          </a:stretch>
        </p:blipFill>
        <p:spPr bwMode="auto">
          <a:xfrm>
            <a:off x="4643438" y="1643050"/>
            <a:ext cx="2000264" cy="21431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/>
          <a:srcRect l="1079" t="58595" r="95143" b="36009"/>
          <a:stretch>
            <a:fillRect/>
          </a:stretch>
        </p:blipFill>
        <p:spPr bwMode="auto">
          <a:xfrm>
            <a:off x="6429388" y="4143380"/>
            <a:ext cx="2000264" cy="221457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W</a:t>
            </a:r>
            <a:r>
              <a:rPr lang="es-PE" dirty="0" smtClean="0"/>
              <a:t>ord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043362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PE" dirty="0" smtClean="0"/>
              <a:t>Microsoft Office Word 2007 ayuda a elaborar documentos de aspecto profesional proporcionando un completo conjunto de herramientas para crear documentos y aplicarles formato a través de una nueva interfaz de usuario. Sus funciones ampliadas de revisión, comentarios y comparación ayudan a recopilar y administrar rápidamente los comentarios y opiniones de sus compañeros.</a:t>
            </a:r>
            <a:endParaRPr lang="es-P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961" t="48828" r="95057" b="45679"/>
          <a:stretch>
            <a:fillRect/>
          </a:stretch>
        </p:blipFill>
        <p:spPr bwMode="auto">
          <a:xfrm>
            <a:off x="6143636" y="2571744"/>
            <a:ext cx="2071702" cy="21431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Excel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571612"/>
            <a:ext cx="4043362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es-PE" dirty="0" smtClean="0"/>
              <a:t>En una nueva interfaz de usuario orientada a los resultados, Microsoft Office Excel 2007 proporciona herramientas y funciones eficaces que puede utilizar para analizar, compartir y administrar los datos con facilidad.</a:t>
            </a:r>
          </a:p>
          <a:p>
            <a:endParaRPr lang="es-P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905" t="43945" r="95606" b="51402"/>
          <a:stretch>
            <a:fillRect/>
          </a:stretch>
        </p:blipFill>
        <p:spPr bwMode="auto">
          <a:xfrm>
            <a:off x="6286512" y="2500306"/>
            <a:ext cx="1928644" cy="192882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err="1" smtClean="0"/>
              <a:t>Power</a:t>
            </a:r>
            <a:r>
              <a:rPr lang="es-PE" dirty="0" smtClean="0"/>
              <a:t> Point 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043362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PE" dirty="0" smtClean="0"/>
              <a:t>Para ayudarle a crear presentaciones con aspecto profesional, Microsoft Office PowerPoint 2007 proporciona un conjunto muy extenso de características que puede usar para crear y dar formato a la información. Puede crear y agregar gráficos </a:t>
            </a:r>
            <a:r>
              <a:rPr lang="es-PE" dirty="0" err="1" smtClean="0"/>
              <a:t>SmartArt</a:t>
            </a:r>
            <a:r>
              <a:rPr lang="es-PE" dirty="0" smtClean="0"/>
              <a:t> con la calidad propia de un diseñador con sólo unos pocos clics del </a:t>
            </a:r>
            <a:r>
              <a:rPr lang="es-PE" i="1" dirty="0" smtClean="0"/>
              <a:t>mouse</a:t>
            </a:r>
            <a:r>
              <a:rPr lang="es-PE" dirty="0" smtClean="0"/>
              <a:t> (ratón).</a:t>
            </a:r>
          </a:p>
          <a:p>
            <a:endParaRPr lang="es-P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879" t="18722" r="95731" b="76423"/>
          <a:stretch>
            <a:fillRect/>
          </a:stretch>
        </p:blipFill>
        <p:spPr bwMode="auto">
          <a:xfrm>
            <a:off x="6000760" y="2714620"/>
            <a:ext cx="1928826" cy="207170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Outlook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3900486" cy="452596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s-PE" dirty="0" smtClean="0"/>
              <a:t>Microsoft Office Outlook 2007 le permite administrar exhaustivamente el tiempo y la información. Al utilizar nuevas características como Búsqueda instantánea y barra Tareas pendientes, puede organizar y localizar al instante la información que necesita. Las nuevas funciones para compartir calendarios, la tecnología Microsoft Exchange 2007 y el acceso mejorado a la información Microsoft Windows SharePoint </a:t>
            </a:r>
            <a:r>
              <a:rPr lang="es-PE" dirty="0" err="1" smtClean="0"/>
              <a:t>Services</a:t>
            </a:r>
            <a:r>
              <a:rPr lang="es-PE" dirty="0" smtClean="0"/>
              <a:t> 3.0, le permiten compartir de forma segura con compañeros de trabajo, amigos y familiares los datos almacenados en Office Outlook 2007, sin importar la ubicación de esas personas. Office Outlook 2007 simplifica las tareas de dar prioridades y controlar su tiempo, permitiéndole centrarse en los asuntos más importantes. Este artículo se proporciona una descripción general de Office Outlook 2007, haciendo hincapié en las características nuevas y mejoradas.</a:t>
            </a:r>
          </a:p>
          <a:p>
            <a:endParaRPr lang="es-P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 l="1079" t="58595" r="95143" b="36009"/>
          <a:stretch>
            <a:fillRect/>
          </a:stretch>
        </p:blipFill>
        <p:spPr bwMode="auto">
          <a:xfrm>
            <a:off x="6143636" y="2357430"/>
            <a:ext cx="2000264" cy="21431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</TotalTime>
  <Words>286</Words>
  <Application>Microsoft Office PowerPoint</Application>
  <PresentationFormat>Presentación en pantalla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Vértice</vt:lpstr>
      <vt:lpstr>Microsoft office </vt:lpstr>
      <vt:lpstr>Word</vt:lpstr>
      <vt:lpstr>Excel</vt:lpstr>
      <vt:lpstr>Power Point </vt:lpstr>
      <vt:lpstr>Outlook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office</dc:title>
  <dc:creator>CEBARAN</dc:creator>
  <cp:lastModifiedBy>CEBARAN</cp:lastModifiedBy>
  <cp:revision>4</cp:revision>
  <dcterms:created xsi:type="dcterms:W3CDTF">1980-01-04T13:22:43Z</dcterms:created>
  <dcterms:modified xsi:type="dcterms:W3CDTF">1980-01-04T13:59:03Z</dcterms:modified>
</cp:coreProperties>
</file>